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5" r:id="rId16"/>
  </p:sldIdLst>
  <p:sldSz cx="9144000" cy="5184775"/>
  <p:notesSz cx="6858000" cy="9144000"/>
  <p:embeddedFontLst>
    <p:embeddedFont>
      <p:font typeface="Calibri" panose="020F0502020204030204" pitchFamily="34" charset="0"/>
      <p:regular r:id="rId18"/>
      <p:bold r:id="rId19"/>
      <p:italic r:id="rId20"/>
      <p:boldItalic r:id="rId21"/>
    </p:embeddedFont>
    <p:embeddedFont>
      <p:font typeface="Century Gothic" panose="020B0502020202020204" pitchFamily="34" charset="0"/>
      <p:regular r:id="rId22"/>
      <p:bold r:id="rId23"/>
      <p:italic r:id="rId24"/>
      <p:boldItalic r:id="rId25"/>
    </p:embeddedFont>
    <p:embeddedFont>
      <p:font typeface="Gill Sans" panose="020B0502020104020203" pitchFamily="34" charset="-79"/>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33">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jNKcIbOSXyL6IWJd5FcyIWONLiA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BA8791-C902-40CF-A5D5-A5DAAABCF29E}">
  <a:tblStyle styleId="{00BA8791-C902-40CF-A5D5-A5DAAABCF29E}"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54"/>
    <p:restoredTop sz="93447"/>
  </p:normalViewPr>
  <p:slideViewPr>
    <p:cSldViewPr snapToGrid="0">
      <p:cViewPr varScale="1">
        <p:scale>
          <a:sx n="84" d="100"/>
          <a:sy n="84" d="100"/>
        </p:scale>
        <p:origin x="232" y="176"/>
      </p:cViewPr>
      <p:guideLst>
        <p:guide orient="horz" pos="1633"/>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p1: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118a4ba47b3_0_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Aquí se presenta un análisis del costo-efectividad de la intervención desarrollada por el proyecto en la que se ve que por una inversión basa se obtiene un tamaño de efecto mediano en los resultados de los estudiantes de acuerdo a este estudio de Kraft sobre la interpretación de los tamaños de efecto en las intervenciones educativas.</a:t>
            </a:r>
            <a:endParaRPr/>
          </a:p>
          <a:p>
            <a:pPr marL="0" lvl="0" indent="0" algn="l" rtl="0">
              <a:lnSpc>
                <a:spcPct val="100000"/>
              </a:lnSpc>
              <a:spcBef>
                <a:spcPts val="0"/>
              </a:spcBef>
              <a:spcAft>
                <a:spcPts val="0"/>
              </a:spcAft>
              <a:buSzPts val="1400"/>
              <a:buNone/>
            </a:pPr>
            <a:endParaRPr/>
          </a:p>
        </p:txBody>
      </p:sp>
      <p:sp>
        <p:nvSpPr>
          <p:cNvPr id="329" name="Google Shape;329;g118a4ba47b3_0_66:notes"/>
          <p:cNvSpPr>
            <a:spLocks noGrp="1" noRot="1" noChangeAspect="1"/>
          </p:cNvSpPr>
          <p:nvPr>
            <p:ph type="sldImg" idx="2"/>
          </p:nvPr>
        </p:nvSpPr>
        <p:spPr>
          <a:xfrm>
            <a:off x="404813" y="685800"/>
            <a:ext cx="60483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18a4ba47b3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Aquí vamos a comentar cómo se espera que ocurra el proceso de alfabetización de acuerdo a la UNESCO y cómo está ocurriendo en nuestro país para resaltar la importancia de la alfabetización oportuna en los primeros grados que es lo que brinda LEER. </a:t>
            </a:r>
            <a:endParaRPr/>
          </a:p>
          <a:p>
            <a:pPr marL="0" lvl="0" indent="0" algn="l" rtl="0">
              <a:lnSpc>
                <a:spcPct val="100000"/>
              </a:lnSpc>
              <a:spcBef>
                <a:spcPts val="0"/>
              </a:spcBef>
              <a:spcAft>
                <a:spcPts val="0"/>
              </a:spcAft>
              <a:buSzPts val="1400"/>
              <a:buNone/>
            </a:pPr>
            <a:endParaRPr/>
          </a:p>
        </p:txBody>
      </p:sp>
      <p:sp>
        <p:nvSpPr>
          <p:cNvPr id="335" name="Google Shape;335;g118a4ba47b3_0_94:notes"/>
          <p:cNvSpPr>
            <a:spLocks noGrp="1" noRot="1" noChangeAspect="1"/>
          </p:cNvSpPr>
          <p:nvPr>
            <p:ph type="sldImg" idx="2"/>
          </p:nvPr>
        </p:nvSpPr>
        <p:spPr>
          <a:xfrm>
            <a:off x="404813" y="685800"/>
            <a:ext cx="60483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118a4ba47b3_0_1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0" algn="l" rtl="0">
              <a:lnSpc>
                <a:spcPct val="115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341" name="Google Shape;341;g118a4ba47b3_0_111:notes"/>
          <p:cNvSpPr>
            <a:spLocks noGrp="1" noRot="1" noChangeAspect="1"/>
          </p:cNvSpPr>
          <p:nvPr>
            <p:ph type="sldImg" idx="2"/>
          </p:nvPr>
        </p:nvSpPr>
        <p:spPr>
          <a:xfrm>
            <a:off x="404813" y="685800"/>
            <a:ext cx="60483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8" name="Google Shape;348;p14: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118a4ba47b3_0_10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0" algn="l" rtl="0">
              <a:lnSpc>
                <a:spcPct val="115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355" name="Google Shape;355;g118a4ba47b3_0_102: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11377f99541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0" algn="l" rtl="0">
              <a:lnSpc>
                <a:spcPct val="115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400" name="Google Shape;400;g11377f99541_0_37: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Consorcio: UNIBE + WV</a:t>
            </a:r>
            <a:endParaRPr/>
          </a:p>
          <a:p>
            <a:pPr marL="0" lvl="0" indent="0" algn="l" rtl="0">
              <a:lnSpc>
                <a:spcPct val="115000"/>
              </a:lnSpc>
              <a:spcBef>
                <a:spcPts val="0"/>
              </a:spcBef>
              <a:spcAft>
                <a:spcPts val="0"/>
              </a:spcAft>
              <a:buClr>
                <a:schemeClr val="dk1"/>
              </a:buClr>
              <a:buSzPts val="1100"/>
              <a:buFont typeface="Arial"/>
              <a:buNone/>
            </a:pPr>
            <a:r>
              <a:rPr lang="en-US"/>
              <a:t>Inversión: US$24,000,000.00</a:t>
            </a:r>
            <a:endParaRPr/>
          </a:p>
          <a:p>
            <a:pPr marL="0" lvl="0" indent="0" algn="l" rtl="0">
              <a:lnSpc>
                <a:spcPct val="100000"/>
              </a:lnSpc>
              <a:spcBef>
                <a:spcPts val="0"/>
              </a:spcBef>
              <a:spcAft>
                <a:spcPts val="0"/>
              </a:spcAft>
              <a:buSzPts val="1400"/>
              <a:buNone/>
            </a:pPr>
            <a:endParaRPr/>
          </a:p>
        </p:txBody>
      </p:sp>
      <p:sp>
        <p:nvSpPr>
          <p:cNvPr id="254" name="Google Shape;254;p3: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3" name="Google Shape;263;p2: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p5: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0" algn="l" rtl="0">
              <a:lnSpc>
                <a:spcPct val="115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297" name="Google Shape;297;p10: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0" algn="l" rtl="0">
              <a:lnSpc>
                <a:spcPct val="115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303" name="Google Shape;303;p12: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18a4ba47b3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Aquí se recogen los resultados de las evaluaciones de fin de año aplicadas en el 2do grado. La forma en que estas han mejorado de manera progresiva hasta 2019. La interrupción que ocurrió en el 2020 y los resultados de 2021. </a:t>
            </a:r>
            <a:endParaRPr/>
          </a:p>
          <a:p>
            <a:pPr marL="0" lvl="0" indent="0" algn="l" rtl="0">
              <a:lnSpc>
                <a:spcPct val="100000"/>
              </a:lnSpc>
              <a:spcBef>
                <a:spcPts val="0"/>
              </a:spcBef>
              <a:spcAft>
                <a:spcPts val="0"/>
              </a:spcAft>
              <a:buSzPts val="1400"/>
              <a:buNone/>
            </a:pPr>
            <a:endParaRPr/>
          </a:p>
        </p:txBody>
      </p:sp>
      <p:sp>
        <p:nvSpPr>
          <p:cNvPr id="310" name="Google Shape;310;g118a4ba47b3_0_27:notes"/>
          <p:cNvSpPr>
            <a:spLocks noGrp="1" noRot="1" noChangeAspect="1"/>
          </p:cNvSpPr>
          <p:nvPr>
            <p:ph type="sldImg" idx="2"/>
          </p:nvPr>
        </p:nvSpPr>
        <p:spPr>
          <a:xfrm>
            <a:off x="404813" y="685800"/>
            <a:ext cx="60483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18a4ba47b3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Aquí se recogen los resultados de las evaluaciones del 2015 al 2019 y la diferencia en los resultados de los estudiantes de 2do grado. Lo más importante es resaltar el tamaño del efecto (p) que han tenido las acciones del proyecto en la automatización y la comprensión lectora. Como bases para puntualizar la viabilidad de nuestra intervención. </a:t>
            </a:r>
            <a:endParaRPr/>
          </a:p>
          <a:p>
            <a:pPr marL="0" lvl="0" indent="0" algn="l" rtl="0">
              <a:lnSpc>
                <a:spcPct val="100000"/>
              </a:lnSpc>
              <a:spcBef>
                <a:spcPts val="0"/>
              </a:spcBef>
              <a:spcAft>
                <a:spcPts val="0"/>
              </a:spcAft>
              <a:buSzPts val="1400"/>
              <a:buNone/>
            </a:pPr>
            <a:endParaRPr/>
          </a:p>
        </p:txBody>
      </p:sp>
      <p:sp>
        <p:nvSpPr>
          <p:cNvPr id="316" name="Google Shape;316;g118a4ba47b3_0_34:notes"/>
          <p:cNvSpPr>
            <a:spLocks noGrp="1" noRot="1" noChangeAspect="1"/>
          </p:cNvSpPr>
          <p:nvPr>
            <p:ph type="sldImg" idx="2"/>
          </p:nvPr>
        </p:nvSpPr>
        <p:spPr>
          <a:xfrm>
            <a:off x="404813" y="685800"/>
            <a:ext cx="60483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18a4ba47b3_0_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Aquí se recogen los resultados de las evaluaciones del 2017 (midline) y 2018 (diagnósitica del MINERD, 6to grado).  En la gráfica de la izquierda el estudio de línea media con los resultados de 4to grado en los estudiantes de las escuelas del proyecto y las escuelas control y en la de la derecha la comparación de escuelas leer y control en los resultados de la prueba de 6to grado. En ambos casos para las habilidades evaluadas los estudiantes del proyecto evidencian mejores resultados  que los de las escuelas control. </a:t>
            </a:r>
            <a:endParaRPr/>
          </a:p>
          <a:p>
            <a:pPr marL="0" lvl="0" indent="0" algn="l" rtl="0">
              <a:lnSpc>
                <a:spcPct val="100000"/>
              </a:lnSpc>
              <a:spcBef>
                <a:spcPts val="0"/>
              </a:spcBef>
              <a:spcAft>
                <a:spcPts val="0"/>
              </a:spcAft>
              <a:buSzPts val="1400"/>
              <a:buNone/>
            </a:pPr>
            <a:endParaRPr/>
          </a:p>
        </p:txBody>
      </p:sp>
      <p:sp>
        <p:nvSpPr>
          <p:cNvPr id="323" name="Google Shape;323;g118a4ba47b3_0_45:notes"/>
          <p:cNvSpPr>
            <a:spLocks noGrp="1" noRot="1" noChangeAspect="1"/>
          </p:cNvSpPr>
          <p:nvPr>
            <p:ph type="sldImg" idx="2"/>
          </p:nvPr>
        </p:nvSpPr>
        <p:spPr>
          <a:xfrm>
            <a:off x="404813" y="685800"/>
            <a:ext cx="60483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 Full Photo">
  <p:cSld name="Cover - Full Photo">
    <p:bg>
      <p:bgPr>
        <a:solidFill>
          <a:schemeClr val="dk1"/>
        </a:solidFill>
        <a:effectLst/>
      </p:bgPr>
    </p:bg>
    <p:spTree>
      <p:nvGrpSpPr>
        <p:cNvPr id="1" name="Shape 16"/>
        <p:cNvGrpSpPr/>
        <p:nvPr/>
      </p:nvGrpSpPr>
      <p:grpSpPr>
        <a:xfrm>
          <a:off x="0" y="0"/>
          <a:ext cx="0" cy="0"/>
          <a:chOff x="0" y="0"/>
          <a:chExt cx="0" cy="0"/>
        </a:xfrm>
      </p:grpSpPr>
      <p:pic>
        <p:nvPicPr>
          <p:cNvPr id="17" name="Google Shape;17;p20"/>
          <p:cNvPicPr preferRelativeResize="0"/>
          <p:nvPr/>
        </p:nvPicPr>
        <p:blipFill rotWithShape="1">
          <a:blip r:embed="rId2">
            <a:alphaModFix/>
          </a:blip>
          <a:srcRect t="12062" b="5220"/>
          <a:stretch/>
        </p:blipFill>
        <p:spPr>
          <a:xfrm>
            <a:off x="147637" y="153988"/>
            <a:ext cx="8843963" cy="4876800"/>
          </a:xfrm>
          <a:prstGeom prst="rect">
            <a:avLst/>
          </a:prstGeom>
          <a:noFill/>
          <a:ln>
            <a:noFill/>
          </a:ln>
        </p:spPr>
      </p:pic>
      <p:sp>
        <p:nvSpPr>
          <p:cNvPr id="18" name="Google Shape;18;p20"/>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0"/>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0"/>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20"/>
          <p:cNvSpPr txBox="1">
            <a:spLocks noGrp="1"/>
          </p:cNvSpPr>
          <p:nvPr>
            <p:ph type="ctrTitle"/>
          </p:nvPr>
        </p:nvSpPr>
        <p:spPr>
          <a:xfrm>
            <a:off x="685800" y="1601787"/>
            <a:ext cx="3886200" cy="1209781"/>
          </a:xfrm>
          <a:prstGeom prst="rect">
            <a:avLst/>
          </a:prstGeom>
          <a:noFill/>
          <a:ln>
            <a:noFill/>
          </a:ln>
          <a:effectLst>
            <a:outerShdw blurRad="254000" algn="tl" rotWithShape="0">
              <a:srgbClr val="000000">
                <a:alpha val="20000"/>
              </a:srgbClr>
            </a:outerShdw>
          </a:effectLst>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2400"/>
              <a:buFont typeface="Gill Sans"/>
              <a:buNone/>
              <a:defRPr sz="2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0"/>
          <p:cNvSpPr txBox="1">
            <a:spLocks noGrp="1"/>
          </p:cNvSpPr>
          <p:nvPr>
            <p:ph type="subTitle" idx="1"/>
          </p:nvPr>
        </p:nvSpPr>
        <p:spPr>
          <a:xfrm>
            <a:off x="685800" y="3135206"/>
            <a:ext cx="3429000" cy="1209781"/>
          </a:xfrm>
          <a:prstGeom prst="rect">
            <a:avLst/>
          </a:prstGeom>
          <a:noFill/>
          <a:ln>
            <a:noFill/>
          </a:ln>
          <a:effectLst>
            <a:outerShdw blurRad="254000" algn="tl" rotWithShape="0">
              <a:srgbClr val="000000">
                <a:alpha val="40000"/>
              </a:srgbClr>
            </a:outerShdw>
          </a:effectLst>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800"/>
              </a:spcBef>
              <a:spcAft>
                <a:spcPts val="0"/>
              </a:spcAft>
              <a:buClr>
                <a:srgbClr val="888888"/>
              </a:buClr>
              <a:buSzPts val="1600"/>
              <a:buNone/>
              <a:defRPr>
                <a:solidFill>
                  <a:srgbClr val="888888"/>
                </a:solidFill>
              </a:defRPr>
            </a:lvl2pPr>
            <a:lvl3pPr lvl="2" algn="ctr">
              <a:lnSpc>
                <a:spcPct val="100000"/>
              </a:lnSpc>
              <a:spcBef>
                <a:spcPts val="80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cxnSp>
        <p:nvCxnSpPr>
          <p:cNvPr id="23" name="Google Shape;23;p20"/>
          <p:cNvCxnSpPr/>
          <p:nvPr/>
        </p:nvCxnSpPr>
        <p:spPr>
          <a:xfrm>
            <a:off x="746760" y="2973387"/>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
        <p:nvSpPr>
          <p:cNvPr id="24" name="Google Shape;24;p20"/>
          <p:cNvSpPr txBox="1">
            <a:spLocks noGrp="1"/>
          </p:cNvSpPr>
          <p:nvPr>
            <p:ph type="body" idx="2"/>
          </p:nvPr>
        </p:nvSpPr>
        <p:spPr>
          <a:xfrm rot="-5400000">
            <a:off x="7862312"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chemeClr val="lt1"/>
              </a:buClr>
              <a:buSzPts val="600"/>
              <a:buNone/>
              <a:defRPr sz="600">
                <a:solidFill>
                  <a:schemeClr val="lt1"/>
                </a:solidFill>
              </a:defRPr>
            </a:lvl1pPr>
            <a:lvl2pPr marL="914400" lvl="1" indent="-228600" algn="l">
              <a:lnSpc>
                <a:spcPct val="100000"/>
              </a:lnSpc>
              <a:spcBef>
                <a:spcPts val="800"/>
              </a:spcBef>
              <a:spcAft>
                <a:spcPts val="0"/>
              </a:spcAft>
              <a:buClr>
                <a:schemeClr val="lt1"/>
              </a:buClr>
              <a:buSzPts val="1800"/>
              <a:buNone/>
              <a:defRPr sz="1800">
                <a:solidFill>
                  <a:schemeClr val="lt1"/>
                </a:solidFill>
              </a:defRPr>
            </a:lvl2pPr>
            <a:lvl3pPr marL="1371600" lvl="2" indent="-228600" algn="l">
              <a:lnSpc>
                <a:spcPct val="100000"/>
              </a:lnSpc>
              <a:spcBef>
                <a:spcPts val="8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25" name="Google Shape;25;p20"/>
          <p:cNvPicPr preferRelativeResize="0"/>
          <p:nvPr/>
        </p:nvPicPr>
        <p:blipFill rotWithShape="1">
          <a:blip r:embed="rId3">
            <a:alphaModFix/>
          </a:blip>
          <a:srcRect/>
          <a:stretch/>
        </p:blipFill>
        <p:spPr>
          <a:xfrm>
            <a:off x="578225" y="344150"/>
            <a:ext cx="2818100" cy="100257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Red/Gray 3 Content">
  <p:cSld name="Red/Gray 3 Content">
    <p:bg>
      <p:bgPr>
        <a:solidFill>
          <a:srgbClr val="E7E7E5"/>
        </a:solidFill>
        <a:effectLst/>
      </p:bgPr>
    </p:bg>
    <p:spTree>
      <p:nvGrpSpPr>
        <p:cNvPr id="1" name="Shape 82"/>
        <p:cNvGrpSpPr/>
        <p:nvPr/>
      </p:nvGrpSpPr>
      <p:grpSpPr>
        <a:xfrm>
          <a:off x="0" y="0"/>
          <a:ext cx="0" cy="0"/>
          <a:chOff x="0" y="0"/>
          <a:chExt cx="0" cy="0"/>
        </a:xfrm>
      </p:grpSpPr>
      <p:sp>
        <p:nvSpPr>
          <p:cNvPr id="83" name="Google Shape;83;p27"/>
          <p:cNvSpPr txBox="1">
            <a:spLocks noGrp="1"/>
          </p:cNvSpPr>
          <p:nvPr>
            <p:ph type="body" idx="1"/>
          </p:nvPr>
        </p:nvSpPr>
        <p:spPr>
          <a:xfrm>
            <a:off x="461654" y="1053012"/>
            <a:ext cx="2514300" cy="320040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84" name="Google Shape;84;p27"/>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7"/>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7"/>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87" name="Google Shape;87;p27"/>
          <p:cNvSpPr txBox="1">
            <a:spLocks noGrp="1"/>
          </p:cNvSpPr>
          <p:nvPr>
            <p:ph type="body" idx="2"/>
          </p:nvPr>
        </p:nvSpPr>
        <p:spPr>
          <a:xfrm>
            <a:off x="3090098" y="1053012"/>
            <a:ext cx="2514900" cy="320040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88" name="Google Shape;88;p27"/>
          <p:cNvSpPr txBox="1">
            <a:spLocks noGrp="1"/>
          </p:cNvSpPr>
          <p:nvPr>
            <p:ph type="title"/>
          </p:nvPr>
        </p:nvSpPr>
        <p:spPr>
          <a:xfrm>
            <a:off x="461654" y="435242"/>
            <a:ext cx="7772400" cy="4653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9" name="Google Shape;89;p27"/>
          <p:cNvPicPr preferRelativeResize="0"/>
          <p:nvPr/>
        </p:nvPicPr>
        <p:blipFill rotWithShape="1">
          <a:blip r:embed="rId2">
            <a:alphaModFix/>
          </a:blip>
          <a:srcRect/>
          <a:stretch/>
        </p:blipFill>
        <p:spPr>
          <a:xfrm>
            <a:off x="6050450" y="3925200"/>
            <a:ext cx="2756475" cy="98117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Red/Gray Title Only">
  <p:cSld name="1_Red/Gray Title Only">
    <p:bg>
      <p:bgPr>
        <a:solidFill>
          <a:schemeClr val="lt1"/>
        </a:solidFill>
        <a:effectLst/>
      </p:bgPr>
    </p:bg>
    <p:spTree>
      <p:nvGrpSpPr>
        <p:cNvPr id="1" name="Shape 90"/>
        <p:cNvGrpSpPr/>
        <p:nvPr/>
      </p:nvGrpSpPr>
      <p:grpSpPr>
        <a:xfrm>
          <a:off x="0" y="0"/>
          <a:ext cx="0" cy="0"/>
          <a:chOff x="0" y="0"/>
          <a:chExt cx="0" cy="0"/>
        </a:xfrm>
      </p:grpSpPr>
      <p:sp>
        <p:nvSpPr>
          <p:cNvPr id="91" name="Google Shape;91;p28"/>
          <p:cNvSpPr>
            <a:spLocks noGrp="1"/>
          </p:cNvSpPr>
          <p:nvPr>
            <p:ph type="pic" idx="2"/>
          </p:nvPr>
        </p:nvSpPr>
        <p:spPr>
          <a:xfrm>
            <a:off x="152400" y="153987"/>
            <a:ext cx="4419600" cy="4876799"/>
          </a:xfrm>
          <a:prstGeom prst="rect">
            <a:avLst/>
          </a:prstGeom>
          <a:solidFill>
            <a:srgbClr val="E7E7E5"/>
          </a:solidFill>
          <a:ln>
            <a:noFill/>
          </a:ln>
        </p:spPr>
      </p:sp>
      <p:sp>
        <p:nvSpPr>
          <p:cNvPr id="92" name="Google Shape;92;p28"/>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8"/>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94" name="Google Shape;94;p28"/>
          <p:cNvSpPr txBox="1">
            <a:spLocks noGrp="1"/>
          </p:cNvSpPr>
          <p:nvPr>
            <p:ph type="title"/>
          </p:nvPr>
        </p:nvSpPr>
        <p:spPr>
          <a:xfrm>
            <a:off x="4826254" y="46617"/>
            <a:ext cx="3885900" cy="8376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5" name="Google Shape;95;p28"/>
          <p:cNvPicPr preferRelativeResize="0"/>
          <p:nvPr/>
        </p:nvPicPr>
        <p:blipFill rotWithShape="1">
          <a:blip r:embed="rId2">
            <a:alphaModFix/>
          </a:blip>
          <a:srcRect/>
          <a:stretch/>
        </p:blipFill>
        <p:spPr>
          <a:xfrm>
            <a:off x="6050450" y="3925200"/>
            <a:ext cx="2756475" cy="981176"/>
          </a:xfrm>
          <a:prstGeom prst="rect">
            <a:avLst/>
          </a:prstGeom>
          <a:noFill/>
          <a:ln>
            <a:noFill/>
          </a:ln>
        </p:spPr>
      </p:pic>
      <p:sp>
        <p:nvSpPr>
          <p:cNvPr id="96" name="Google Shape;96;p28"/>
          <p:cNvSpPr txBox="1"/>
          <p:nvPr/>
        </p:nvSpPr>
        <p:spPr>
          <a:xfrm>
            <a:off x="5025775" y="946600"/>
            <a:ext cx="3727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ill Sans"/>
              <a:ea typeface="Gill Sans"/>
              <a:cs typeface="Gill Sans"/>
              <a:sym typeface="Gill Sans"/>
            </a:endParaRPr>
          </a:p>
        </p:txBody>
      </p:sp>
      <p:sp>
        <p:nvSpPr>
          <p:cNvPr id="97" name="Google Shape;97;p28"/>
          <p:cNvSpPr txBox="1">
            <a:spLocks noGrp="1"/>
          </p:cNvSpPr>
          <p:nvPr>
            <p:ph type="body" idx="1"/>
          </p:nvPr>
        </p:nvSpPr>
        <p:spPr>
          <a:xfrm>
            <a:off x="4943575" y="682176"/>
            <a:ext cx="3809700" cy="291870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Red/Gray 1 Content">
  <p:cSld name="1_Red/Gray 1 Content">
    <p:bg>
      <p:bgPr>
        <a:solidFill>
          <a:schemeClr val="lt1"/>
        </a:solidFill>
        <a:effectLst/>
      </p:bgPr>
    </p:bg>
    <p:spTree>
      <p:nvGrpSpPr>
        <p:cNvPr id="1" name="Shape 98"/>
        <p:cNvGrpSpPr/>
        <p:nvPr/>
      </p:nvGrpSpPr>
      <p:grpSpPr>
        <a:xfrm>
          <a:off x="0" y="0"/>
          <a:ext cx="0" cy="0"/>
          <a:chOff x="0" y="0"/>
          <a:chExt cx="0" cy="0"/>
        </a:xfrm>
      </p:grpSpPr>
      <p:sp>
        <p:nvSpPr>
          <p:cNvPr id="99" name="Google Shape;99;p29"/>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29"/>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29"/>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02" name="Google Shape;102;p29"/>
          <p:cNvSpPr txBox="1">
            <a:spLocks noGrp="1"/>
          </p:cNvSpPr>
          <p:nvPr>
            <p:ph type="title"/>
          </p:nvPr>
        </p:nvSpPr>
        <p:spPr>
          <a:xfrm>
            <a:off x="422629" y="380397"/>
            <a:ext cx="7772400" cy="4617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29"/>
          <p:cNvSpPr txBox="1">
            <a:spLocks noGrp="1"/>
          </p:cNvSpPr>
          <p:nvPr>
            <p:ph type="body" idx="1"/>
          </p:nvPr>
        </p:nvSpPr>
        <p:spPr>
          <a:xfrm>
            <a:off x="422325" y="994462"/>
            <a:ext cx="7772400" cy="3200400"/>
          </a:xfrm>
          <a:prstGeom prst="rect">
            <a:avLst/>
          </a:prstGeom>
          <a:noFill/>
          <a:ln>
            <a:noFill/>
          </a:ln>
        </p:spPr>
        <p:txBody>
          <a:bodyPr spcFirstLastPara="1" wrap="square" lIns="91425" tIns="45700" rIns="91425" bIns="45700" anchor="t" anchorCtr="0">
            <a:normAutofit/>
          </a:bodyPr>
          <a:lstStyle>
            <a:lvl1pPr marL="457200" marR="0" lvl="0" indent="-330200" algn="l">
              <a:lnSpc>
                <a:spcPct val="100000"/>
              </a:lnSpc>
              <a:spcBef>
                <a:spcPts val="0"/>
              </a:spcBef>
              <a:spcAft>
                <a:spcPts val="0"/>
              </a:spcAft>
              <a:buClr>
                <a:srgbClr val="6C6463"/>
              </a:buClr>
              <a:buSzPts val="1600"/>
              <a:buFont typeface="Arial"/>
              <a:buChar char="•"/>
              <a:defRPr/>
            </a:lvl1pPr>
            <a:lvl2pPr marL="914400" lvl="1" indent="-342900" algn="l">
              <a:lnSpc>
                <a:spcPct val="100000"/>
              </a:lnSpc>
              <a:spcBef>
                <a:spcPts val="800"/>
              </a:spcBef>
              <a:spcAft>
                <a:spcPts val="0"/>
              </a:spcAft>
              <a:buClr>
                <a:srgbClr val="6C6463"/>
              </a:buClr>
              <a:buSzPts val="1800"/>
              <a:buChar char="–"/>
              <a:defRPr/>
            </a:lvl2pPr>
            <a:lvl3pPr marL="1371600" lvl="2" indent="-342900" algn="l">
              <a:lnSpc>
                <a:spcPct val="100000"/>
              </a:lnSpc>
              <a:spcBef>
                <a:spcPts val="800"/>
              </a:spcBef>
              <a:spcAft>
                <a:spcPts val="0"/>
              </a:spcAft>
              <a:buClr>
                <a:srgbClr val="6C6463"/>
              </a:buClr>
              <a:buSzPts val="1800"/>
              <a:buChar char="•"/>
              <a:defRPr/>
            </a:lvl3pPr>
            <a:lvl4pPr marL="1828800" lvl="3" indent="-342900" algn="l">
              <a:lnSpc>
                <a:spcPct val="100000"/>
              </a:lnSpc>
              <a:spcBef>
                <a:spcPts val="360"/>
              </a:spcBef>
              <a:spcAft>
                <a:spcPts val="0"/>
              </a:spcAft>
              <a:buClr>
                <a:srgbClr val="6C6463"/>
              </a:buClr>
              <a:buSzPts val="1800"/>
              <a:buChar char="–"/>
              <a:defRPr/>
            </a:lvl4pPr>
            <a:lvl5pPr marL="2286000" lvl="4" indent="-342900" algn="l">
              <a:lnSpc>
                <a:spcPct val="100000"/>
              </a:lnSpc>
              <a:spcBef>
                <a:spcPts val="360"/>
              </a:spcBef>
              <a:spcAft>
                <a:spcPts val="0"/>
              </a:spcAft>
              <a:buClr>
                <a:srgbClr val="6C6463"/>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104" name="Google Shape;104;p29"/>
          <p:cNvPicPr preferRelativeResize="0"/>
          <p:nvPr/>
        </p:nvPicPr>
        <p:blipFill rotWithShape="1">
          <a:blip r:embed="rId2">
            <a:alphaModFix/>
          </a:blip>
          <a:srcRect/>
          <a:stretch/>
        </p:blipFill>
        <p:spPr>
          <a:xfrm>
            <a:off x="6050450" y="3925200"/>
            <a:ext cx="2756475" cy="98117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Red/Gray 3 Content">
  <p:cSld name="2_Red/Gray 3 Content">
    <p:bg>
      <p:bgPr>
        <a:solidFill>
          <a:srgbClr val="E7E7E5"/>
        </a:solidFill>
        <a:effectLst/>
      </p:bgPr>
    </p:bg>
    <p:spTree>
      <p:nvGrpSpPr>
        <p:cNvPr id="1" name="Shape 105"/>
        <p:cNvGrpSpPr/>
        <p:nvPr/>
      </p:nvGrpSpPr>
      <p:grpSpPr>
        <a:xfrm>
          <a:off x="0" y="0"/>
          <a:ext cx="0" cy="0"/>
          <a:chOff x="0" y="0"/>
          <a:chExt cx="0" cy="0"/>
        </a:xfrm>
      </p:grpSpPr>
      <p:sp>
        <p:nvSpPr>
          <p:cNvPr id="106" name="Google Shape;106;p30"/>
          <p:cNvSpPr txBox="1">
            <a:spLocks noGrp="1"/>
          </p:cNvSpPr>
          <p:nvPr>
            <p:ph type="body" idx="1"/>
          </p:nvPr>
        </p:nvSpPr>
        <p:spPr>
          <a:xfrm>
            <a:off x="686104" y="1296987"/>
            <a:ext cx="2514296" cy="320040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7" name="Google Shape;107;p30"/>
          <p:cNvSpPr txBox="1">
            <a:spLocks noGrp="1"/>
          </p:cNvSpPr>
          <p:nvPr>
            <p:ph type="body" idx="2"/>
          </p:nvPr>
        </p:nvSpPr>
        <p:spPr>
          <a:xfrm>
            <a:off x="5943600"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8" name="Google Shape;108;p30"/>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30"/>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0"/>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11" name="Google Shape;111;p30"/>
          <p:cNvSpPr txBox="1">
            <a:spLocks noGrp="1"/>
          </p:cNvSpPr>
          <p:nvPr>
            <p:ph type="body" idx="3"/>
          </p:nvPr>
        </p:nvSpPr>
        <p:spPr>
          <a:xfrm>
            <a:off x="3314548"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12" name="Google Shape;112;p30"/>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4_Red/Gray 2 Content">
  <p:cSld name="4_Red/Gray 2 Content">
    <p:bg>
      <p:bgPr>
        <a:solidFill>
          <a:srgbClr val="E7E7E5"/>
        </a:solidFill>
        <a:effectLst/>
      </p:bgPr>
    </p:bg>
    <p:spTree>
      <p:nvGrpSpPr>
        <p:cNvPr id="1" name="Shape 113"/>
        <p:cNvGrpSpPr/>
        <p:nvPr/>
      </p:nvGrpSpPr>
      <p:grpSpPr>
        <a:xfrm>
          <a:off x="0" y="0"/>
          <a:ext cx="0" cy="0"/>
          <a:chOff x="0" y="0"/>
          <a:chExt cx="0" cy="0"/>
        </a:xfrm>
      </p:grpSpPr>
      <p:sp>
        <p:nvSpPr>
          <p:cNvPr id="114" name="Google Shape;114;p32"/>
          <p:cNvSpPr txBox="1">
            <a:spLocks noGrp="1"/>
          </p:cNvSpPr>
          <p:nvPr>
            <p:ph type="body" idx="1"/>
          </p:nvPr>
        </p:nvSpPr>
        <p:spPr>
          <a:xfrm>
            <a:off x="686104" y="1296987"/>
            <a:ext cx="3809696" cy="320040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15" name="Google Shape;115;p32"/>
          <p:cNvSpPr txBox="1">
            <a:spLocks noGrp="1"/>
          </p:cNvSpPr>
          <p:nvPr>
            <p:ph type="body" idx="2"/>
          </p:nvPr>
        </p:nvSpPr>
        <p:spPr>
          <a:xfrm>
            <a:off x="4648200" y="1296987"/>
            <a:ext cx="3810304" cy="320040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16" name="Google Shape;116;p32"/>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32"/>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32"/>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19" name="Google Shape;119;p32"/>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Red/Gray Title Only">
  <p:cSld name="Red/Gray Title Only">
    <p:bg>
      <p:bgPr>
        <a:solidFill>
          <a:srgbClr val="E7E7E5"/>
        </a:solidFill>
        <a:effectLst/>
      </p:bgPr>
    </p:bg>
    <p:spTree>
      <p:nvGrpSpPr>
        <p:cNvPr id="1" name="Shape 120"/>
        <p:cNvGrpSpPr/>
        <p:nvPr/>
      </p:nvGrpSpPr>
      <p:grpSpPr>
        <a:xfrm>
          <a:off x="0" y="0"/>
          <a:ext cx="0" cy="0"/>
          <a:chOff x="0" y="0"/>
          <a:chExt cx="0" cy="0"/>
        </a:xfrm>
      </p:grpSpPr>
      <p:sp>
        <p:nvSpPr>
          <p:cNvPr id="121" name="Google Shape;121;p33"/>
          <p:cNvSpPr>
            <a:spLocks noGrp="1"/>
          </p:cNvSpPr>
          <p:nvPr>
            <p:ph type="pic" idx="2"/>
          </p:nvPr>
        </p:nvSpPr>
        <p:spPr>
          <a:xfrm>
            <a:off x="152400" y="153987"/>
            <a:ext cx="4419600" cy="4876799"/>
          </a:xfrm>
          <a:prstGeom prst="rect">
            <a:avLst/>
          </a:prstGeom>
          <a:solidFill>
            <a:schemeClr val="lt1"/>
          </a:solidFill>
          <a:ln>
            <a:noFill/>
          </a:ln>
        </p:spPr>
      </p:sp>
      <p:sp>
        <p:nvSpPr>
          <p:cNvPr id="122" name="Google Shape;122;p33"/>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33"/>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24" name="Google Shape;124;p33"/>
          <p:cNvSpPr txBox="1">
            <a:spLocks noGrp="1"/>
          </p:cNvSpPr>
          <p:nvPr>
            <p:ph type="body" idx="1"/>
          </p:nvPr>
        </p:nvSpPr>
        <p:spPr>
          <a:xfrm rot="-5400000">
            <a:off x="3442713"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800"/>
              </a:spcBef>
              <a:spcAft>
                <a:spcPts val="0"/>
              </a:spcAft>
              <a:buClr>
                <a:schemeClr val="lt1"/>
              </a:buClr>
              <a:buSzPts val="1800"/>
              <a:buNone/>
              <a:defRPr sz="1800">
                <a:solidFill>
                  <a:schemeClr val="lt1"/>
                </a:solidFill>
              </a:defRPr>
            </a:lvl2pPr>
            <a:lvl3pPr marL="1371600" lvl="2" indent="-228600" algn="l">
              <a:lnSpc>
                <a:spcPct val="100000"/>
              </a:lnSpc>
              <a:spcBef>
                <a:spcPts val="8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5" name="Google Shape;125;p33"/>
          <p:cNvSpPr txBox="1">
            <a:spLocks noGrp="1"/>
          </p:cNvSpPr>
          <p:nvPr>
            <p:ph type="title"/>
          </p:nvPr>
        </p:nvSpPr>
        <p:spPr>
          <a:xfrm>
            <a:off x="4877104" y="2188567"/>
            <a:ext cx="3885896" cy="837665"/>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Red/Gray 2 Content">
  <p:cSld name="1_Red/Gray 2 Content">
    <p:bg>
      <p:bgPr>
        <a:solidFill>
          <a:schemeClr val="lt1"/>
        </a:solidFill>
        <a:effectLst/>
      </p:bgPr>
    </p:bg>
    <p:spTree>
      <p:nvGrpSpPr>
        <p:cNvPr id="1" name="Shape 126"/>
        <p:cNvGrpSpPr/>
        <p:nvPr/>
      </p:nvGrpSpPr>
      <p:grpSpPr>
        <a:xfrm>
          <a:off x="0" y="0"/>
          <a:ext cx="0" cy="0"/>
          <a:chOff x="0" y="0"/>
          <a:chExt cx="0" cy="0"/>
        </a:xfrm>
      </p:grpSpPr>
      <p:sp>
        <p:nvSpPr>
          <p:cNvPr id="127" name="Google Shape;127;p34"/>
          <p:cNvSpPr txBox="1">
            <a:spLocks noGrp="1"/>
          </p:cNvSpPr>
          <p:nvPr>
            <p:ph type="body" idx="1"/>
          </p:nvPr>
        </p:nvSpPr>
        <p:spPr>
          <a:xfrm>
            <a:off x="686104" y="1296987"/>
            <a:ext cx="3809696" cy="320040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28" name="Google Shape;128;p34"/>
          <p:cNvSpPr txBox="1">
            <a:spLocks noGrp="1"/>
          </p:cNvSpPr>
          <p:nvPr>
            <p:ph type="body" idx="2"/>
          </p:nvPr>
        </p:nvSpPr>
        <p:spPr>
          <a:xfrm>
            <a:off x="4648200" y="1296987"/>
            <a:ext cx="3810304" cy="320040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29" name="Google Shape;129;p34"/>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34"/>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34"/>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32" name="Google Shape;132;p34"/>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Red/Gray 3 Content">
  <p:cSld name="1_Red/Gray 3 Content">
    <p:bg>
      <p:bgPr>
        <a:solidFill>
          <a:schemeClr val="lt1"/>
        </a:solidFill>
        <a:effectLst/>
      </p:bgPr>
    </p:bg>
    <p:spTree>
      <p:nvGrpSpPr>
        <p:cNvPr id="1" name="Shape 133"/>
        <p:cNvGrpSpPr/>
        <p:nvPr/>
      </p:nvGrpSpPr>
      <p:grpSpPr>
        <a:xfrm>
          <a:off x="0" y="0"/>
          <a:ext cx="0" cy="0"/>
          <a:chOff x="0" y="0"/>
          <a:chExt cx="0" cy="0"/>
        </a:xfrm>
      </p:grpSpPr>
      <p:sp>
        <p:nvSpPr>
          <p:cNvPr id="134" name="Google Shape;134;p35"/>
          <p:cNvSpPr txBox="1">
            <a:spLocks noGrp="1"/>
          </p:cNvSpPr>
          <p:nvPr>
            <p:ph type="body" idx="1"/>
          </p:nvPr>
        </p:nvSpPr>
        <p:spPr>
          <a:xfrm>
            <a:off x="686104" y="1296987"/>
            <a:ext cx="2514296" cy="320040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35" name="Google Shape;135;p35"/>
          <p:cNvSpPr txBox="1">
            <a:spLocks noGrp="1"/>
          </p:cNvSpPr>
          <p:nvPr>
            <p:ph type="body" idx="2"/>
          </p:nvPr>
        </p:nvSpPr>
        <p:spPr>
          <a:xfrm>
            <a:off x="5943600"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36" name="Google Shape;136;p35"/>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35"/>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35"/>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39" name="Google Shape;139;p35"/>
          <p:cNvSpPr txBox="1">
            <a:spLocks noGrp="1"/>
          </p:cNvSpPr>
          <p:nvPr>
            <p:ph type="body" idx="3"/>
          </p:nvPr>
        </p:nvSpPr>
        <p:spPr>
          <a:xfrm>
            <a:off x="3314548"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40" name="Google Shape;140;p35"/>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Red/Gray 1 Content + Bottom Photo">
  <p:cSld name="1_Red/Gray 1 Content + Bottom Photo">
    <p:bg>
      <p:bgPr>
        <a:solidFill>
          <a:schemeClr val="lt1"/>
        </a:solidFill>
        <a:effectLst/>
      </p:bgPr>
    </p:bg>
    <p:spTree>
      <p:nvGrpSpPr>
        <p:cNvPr id="1" name="Shape 141"/>
        <p:cNvGrpSpPr/>
        <p:nvPr/>
      </p:nvGrpSpPr>
      <p:grpSpPr>
        <a:xfrm>
          <a:off x="0" y="0"/>
          <a:ext cx="0" cy="0"/>
          <a:chOff x="0" y="0"/>
          <a:chExt cx="0" cy="0"/>
        </a:xfrm>
      </p:grpSpPr>
      <p:sp>
        <p:nvSpPr>
          <p:cNvPr id="142" name="Google Shape;142;p36"/>
          <p:cNvSpPr>
            <a:spLocks noGrp="1"/>
          </p:cNvSpPr>
          <p:nvPr>
            <p:ph type="pic" idx="2"/>
          </p:nvPr>
        </p:nvSpPr>
        <p:spPr>
          <a:xfrm>
            <a:off x="152400" y="2592387"/>
            <a:ext cx="8839200" cy="2440594"/>
          </a:xfrm>
          <a:prstGeom prst="rect">
            <a:avLst/>
          </a:prstGeom>
          <a:solidFill>
            <a:srgbClr val="E7E7E5"/>
          </a:solidFill>
          <a:ln>
            <a:noFill/>
          </a:ln>
        </p:spPr>
      </p:sp>
      <p:sp>
        <p:nvSpPr>
          <p:cNvPr id="143" name="Google Shape;143;p36"/>
          <p:cNvSpPr txBox="1">
            <a:spLocks noGrp="1"/>
          </p:cNvSpPr>
          <p:nvPr>
            <p:ph type="body" idx="1"/>
          </p:nvPr>
        </p:nvSpPr>
        <p:spPr>
          <a:xfrm>
            <a:off x="685800" y="1296987"/>
            <a:ext cx="7772400" cy="114300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a:solidFill>
                  <a:srgbClr val="6C6463"/>
                </a:solidFill>
              </a:defRPr>
            </a:lvl1pPr>
            <a:lvl2pPr marL="914400" lvl="1" indent="-330200" algn="l">
              <a:lnSpc>
                <a:spcPct val="100000"/>
              </a:lnSpc>
              <a:spcBef>
                <a:spcPts val="800"/>
              </a:spcBef>
              <a:spcAft>
                <a:spcPts val="0"/>
              </a:spcAft>
              <a:buClr>
                <a:srgbClr val="6C6463"/>
              </a:buClr>
              <a:buSzPts val="1600"/>
              <a:buChar char="–"/>
              <a:defRPr>
                <a:solidFill>
                  <a:srgbClr val="6C6463"/>
                </a:solidFill>
              </a:defRPr>
            </a:lvl2pPr>
            <a:lvl3pPr marL="1371600" lvl="2" indent="-342900" algn="l">
              <a:lnSpc>
                <a:spcPct val="100000"/>
              </a:lnSpc>
              <a:spcBef>
                <a:spcPts val="800"/>
              </a:spcBef>
              <a:spcAft>
                <a:spcPts val="0"/>
              </a:spcAft>
              <a:buClr>
                <a:srgbClr val="6C6463"/>
              </a:buClr>
              <a:buSzPts val="1800"/>
              <a:buChar char="•"/>
              <a:defRPr>
                <a:solidFill>
                  <a:srgbClr val="6C6463"/>
                </a:solidFill>
              </a:defRPr>
            </a:lvl3pPr>
            <a:lvl4pPr marL="1828800" lvl="3" indent="-330200" algn="l">
              <a:lnSpc>
                <a:spcPct val="100000"/>
              </a:lnSpc>
              <a:spcBef>
                <a:spcPts val="320"/>
              </a:spcBef>
              <a:spcAft>
                <a:spcPts val="0"/>
              </a:spcAft>
              <a:buClr>
                <a:srgbClr val="6C6463"/>
              </a:buClr>
              <a:buSzPts val="1600"/>
              <a:buChar char="–"/>
              <a:defRPr>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4" name="Google Shape;144;p36"/>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36"/>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36"/>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47" name="Google Shape;147;p36"/>
          <p:cNvSpPr txBox="1">
            <a:spLocks noGrp="1"/>
          </p:cNvSpPr>
          <p:nvPr>
            <p:ph type="body" idx="3"/>
          </p:nvPr>
        </p:nvSpPr>
        <p:spPr>
          <a:xfrm rot="-5400000">
            <a:off x="7862313" y="3537008"/>
            <a:ext cx="207391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800"/>
              </a:spcBef>
              <a:spcAft>
                <a:spcPts val="0"/>
              </a:spcAft>
              <a:buClr>
                <a:schemeClr val="lt1"/>
              </a:buClr>
              <a:buSzPts val="1800"/>
              <a:buNone/>
              <a:defRPr sz="1800">
                <a:solidFill>
                  <a:schemeClr val="lt1"/>
                </a:solidFill>
              </a:defRPr>
            </a:lvl2pPr>
            <a:lvl3pPr marL="1371600" lvl="2" indent="-228600" algn="l">
              <a:lnSpc>
                <a:spcPct val="100000"/>
              </a:lnSpc>
              <a:spcBef>
                <a:spcPts val="8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8" name="Google Shape;148;p36"/>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Red/Gray 1 Content + Right Photo">
  <p:cSld name="1_Red/Gray 1 Content + Right Photo">
    <p:bg>
      <p:bgPr>
        <a:solidFill>
          <a:schemeClr val="lt1"/>
        </a:solidFill>
        <a:effectLst/>
      </p:bgPr>
    </p:bg>
    <p:spTree>
      <p:nvGrpSpPr>
        <p:cNvPr id="1" name="Shape 149"/>
        <p:cNvGrpSpPr/>
        <p:nvPr/>
      </p:nvGrpSpPr>
      <p:grpSpPr>
        <a:xfrm>
          <a:off x="0" y="0"/>
          <a:ext cx="0" cy="0"/>
          <a:chOff x="0" y="0"/>
          <a:chExt cx="0" cy="0"/>
        </a:xfrm>
      </p:grpSpPr>
      <p:sp>
        <p:nvSpPr>
          <p:cNvPr id="150" name="Google Shape;150;p37"/>
          <p:cNvSpPr>
            <a:spLocks noGrp="1"/>
          </p:cNvSpPr>
          <p:nvPr>
            <p:ph type="pic" idx="2"/>
          </p:nvPr>
        </p:nvSpPr>
        <p:spPr>
          <a:xfrm>
            <a:off x="4572000" y="153988"/>
            <a:ext cx="4419600" cy="4876800"/>
          </a:xfrm>
          <a:prstGeom prst="rect">
            <a:avLst/>
          </a:prstGeom>
          <a:solidFill>
            <a:srgbClr val="E7E7E5"/>
          </a:solidFill>
          <a:ln>
            <a:noFill/>
          </a:ln>
        </p:spPr>
      </p:sp>
      <p:sp>
        <p:nvSpPr>
          <p:cNvPr id="151" name="Google Shape;151;p37"/>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37"/>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53" name="Google Shape;153;p37"/>
          <p:cNvSpPr txBox="1">
            <a:spLocks noGrp="1"/>
          </p:cNvSpPr>
          <p:nvPr>
            <p:ph type="body" idx="1"/>
          </p:nvPr>
        </p:nvSpPr>
        <p:spPr>
          <a:xfrm>
            <a:off x="685800" y="1677987"/>
            <a:ext cx="3657600" cy="281940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4" name="Google Shape;154;p37"/>
          <p:cNvSpPr txBox="1">
            <a:spLocks noGrp="1"/>
          </p:cNvSpPr>
          <p:nvPr>
            <p:ph type="body" idx="3"/>
          </p:nvPr>
        </p:nvSpPr>
        <p:spPr>
          <a:xfrm rot="-5400000">
            <a:off x="7862312"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800"/>
              </a:spcBef>
              <a:spcAft>
                <a:spcPts val="0"/>
              </a:spcAft>
              <a:buClr>
                <a:schemeClr val="lt1"/>
              </a:buClr>
              <a:buSzPts val="1800"/>
              <a:buNone/>
              <a:defRPr sz="1800">
                <a:solidFill>
                  <a:schemeClr val="lt1"/>
                </a:solidFill>
              </a:defRPr>
            </a:lvl2pPr>
            <a:lvl3pPr marL="1371600" lvl="2" indent="-228600" algn="l">
              <a:lnSpc>
                <a:spcPct val="100000"/>
              </a:lnSpc>
              <a:spcBef>
                <a:spcPts val="8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5" name="Google Shape;155;p37"/>
          <p:cNvSpPr txBox="1">
            <a:spLocks noGrp="1"/>
          </p:cNvSpPr>
          <p:nvPr>
            <p:ph type="title"/>
          </p:nvPr>
        </p:nvSpPr>
        <p:spPr>
          <a:xfrm>
            <a:off x="685800" y="678715"/>
            <a:ext cx="3657600"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Cover - Full Red">
  <p:cSld name="1_Cover - Full Red">
    <p:bg>
      <p:bgPr>
        <a:solidFill>
          <a:srgbClr val="002F6C"/>
        </a:solidFill>
        <a:effectLst/>
      </p:bgPr>
    </p:bg>
    <p:spTree>
      <p:nvGrpSpPr>
        <p:cNvPr id="1" name="Shape 26"/>
        <p:cNvGrpSpPr/>
        <p:nvPr/>
      </p:nvGrpSpPr>
      <p:grpSpPr>
        <a:xfrm>
          <a:off x="0" y="0"/>
          <a:ext cx="0" cy="0"/>
          <a:chOff x="0" y="0"/>
          <a:chExt cx="0" cy="0"/>
        </a:xfrm>
      </p:grpSpPr>
      <p:sp>
        <p:nvSpPr>
          <p:cNvPr id="27" name="Google Shape;27;p31"/>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1"/>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1"/>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30" name="Google Shape;30;p31"/>
          <p:cNvSpPr txBox="1">
            <a:spLocks noGrp="1"/>
          </p:cNvSpPr>
          <p:nvPr>
            <p:ph type="ctrTitle"/>
          </p:nvPr>
        </p:nvSpPr>
        <p:spPr>
          <a:xfrm>
            <a:off x="656525" y="323387"/>
            <a:ext cx="3886200" cy="12099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2400"/>
              <a:buFont typeface="Gill Sans"/>
              <a:buNone/>
              <a:defRPr sz="2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1"/>
          <p:cNvSpPr txBox="1">
            <a:spLocks noGrp="1"/>
          </p:cNvSpPr>
          <p:nvPr>
            <p:ph type="subTitle" idx="1"/>
          </p:nvPr>
        </p:nvSpPr>
        <p:spPr>
          <a:xfrm>
            <a:off x="656525" y="1856806"/>
            <a:ext cx="3429000" cy="12099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800"/>
              </a:spcBef>
              <a:spcAft>
                <a:spcPts val="0"/>
              </a:spcAft>
              <a:buClr>
                <a:srgbClr val="888888"/>
              </a:buClr>
              <a:buSzPts val="1600"/>
              <a:buNone/>
              <a:defRPr>
                <a:solidFill>
                  <a:srgbClr val="888888"/>
                </a:solidFill>
              </a:defRPr>
            </a:lvl2pPr>
            <a:lvl3pPr lvl="2" algn="ctr">
              <a:lnSpc>
                <a:spcPct val="100000"/>
              </a:lnSpc>
              <a:spcBef>
                <a:spcPts val="80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cxnSp>
        <p:nvCxnSpPr>
          <p:cNvPr id="32" name="Google Shape;32;p31"/>
          <p:cNvCxnSpPr/>
          <p:nvPr/>
        </p:nvCxnSpPr>
        <p:spPr>
          <a:xfrm>
            <a:off x="717485" y="1694987"/>
            <a:ext cx="320100" cy="0"/>
          </a:xfrm>
          <a:prstGeom prst="straightConnector1">
            <a:avLst/>
          </a:prstGeom>
          <a:noFill/>
          <a:ln w="19050" cap="flat" cmpd="sng">
            <a:solidFill>
              <a:srgbClr val="FFFFFF"/>
            </a:solidFill>
            <a:prstDash val="solid"/>
            <a:round/>
            <a:headEnd type="none" w="sm" len="sm"/>
            <a:tailEnd type="none" w="sm" len="sm"/>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act Info">
  <p:cSld name="Contact Info">
    <p:spTree>
      <p:nvGrpSpPr>
        <p:cNvPr id="1" name="Shape 156"/>
        <p:cNvGrpSpPr/>
        <p:nvPr/>
      </p:nvGrpSpPr>
      <p:grpSpPr>
        <a:xfrm>
          <a:off x="0" y="0"/>
          <a:ext cx="0" cy="0"/>
          <a:chOff x="0" y="0"/>
          <a:chExt cx="0" cy="0"/>
        </a:xfrm>
      </p:grpSpPr>
      <p:pic>
        <p:nvPicPr>
          <p:cNvPr id="157" name="Google Shape;157;p38"/>
          <p:cNvPicPr preferRelativeResize="0"/>
          <p:nvPr/>
        </p:nvPicPr>
        <p:blipFill rotWithShape="1">
          <a:blip r:embed="rId2">
            <a:alphaModFix/>
          </a:blip>
          <a:srcRect/>
          <a:stretch/>
        </p:blipFill>
        <p:spPr>
          <a:xfrm>
            <a:off x="152400" y="153987"/>
            <a:ext cx="8839201" cy="4876800"/>
          </a:xfrm>
          <a:prstGeom prst="rect">
            <a:avLst/>
          </a:prstGeom>
          <a:noFill/>
          <a:ln>
            <a:noFill/>
          </a:ln>
        </p:spPr>
      </p:pic>
      <p:sp>
        <p:nvSpPr>
          <p:cNvPr id="158" name="Google Shape;158;p38"/>
          <p:cNvSpPr txBox="1">
            <a:spLocks noGrp="1"/>
          </p:cNvSpPr>
          <p:nvPr>
            <p:ph type="body" idx="1"/>
          </p:nvPr>
        </p:nvSpPr>
        <p:spPr>
          <a:xfrm rot="-5400000">
            <a:off x="7862313"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800"/>
              </a:spcBef>
              <a:spcAft>
                <a:spcPts val="0"/>
              </a:spcAft>
              <a:buClr>
                <a:schemeClr val="lt1"/>
              </a:buClr>
              <a:buSzPts val="1800"/>
              <a:buNone/>
              <a:defRPr sz="1800">
                <a:solidFill>
                  <a:schemeClr val="lt1"/>
                </a:solidFill>
              </a:defRPr>
            </a:lvl2pPr>
            <a:lvl3pPr marL="1371600" lvl="2" indent="-228600" algn="l">
              <a:lnSpc>
                <a:spcPct val="100000"/>
              </a:lnSpc>
              <a:spcBef>
                <a:spcPts val="8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9" name="Google Shape;159;p38"/>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38"/>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161" name="Google Shape;161;p38"/>
          <p:cNvPicPr preferRelativeResize="0"/>
          <p:nvPr/>
        </p:nvPicPr>
        <p:blipFill rotWithShape="1">
          <a:blip r:embed="rId3">
            <a:alphaModFix/>
          </a:blip>
          <a:srcRect/>
          <a:stretch/>
        </p:blipFill>
        <p:spPr>
          <a:xfrm>
            <a:off x="684768" y="4344987"/>
            <a:ext cx="1369673" cy="410902"/>
          </a:xfrm>
          <a:prstGeom prst="rect">
            <a:avLst/>
          </a:prstGeom>
          <a:noFill/>
          <a:ln>
            <a:noFill/>
          </a:ln>
        </p:spPr>
      </p:pic>
      <p:sp>
        <p:nvSpPr>
          <p:cNvPr id="162" name="Google Shape;162;p38"/>
          <p:cNvSpPr txBox="1">
            <a:spLocks noGrp="1"/>
          </p:cNvSpPr>
          <p:nvPr>
            <p:ph type="subTitle" idx="2"/>
          </p:nvPr>
        </p:nvSpPr>
        <p:spPr>
          <a:xfrm>
            <a:off x="685800" y="3135206"/>
            <a:ext cx="3429000" cy="1209781"/>
          </a:xfrm>
          <a:prstGeom prst="rect">
            <a:avLst/>
          </a:prstGeom>
          <a:noFill/>
          <a:ln>
            <a:noFill/>
          </a:ln>
          <a:effectLst>
            <a:outerShdw blurRad="254000" algn="tl" rotWithShape="0">
              <a:srgbClr val="000000">
                <a:alpha val="40000"/>
              </a:srgbClr>
            </a:outerShdw>
          </a:effectLst>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800"/>
              </a:spcBef>
              <a:spcAft>
                <a:spcPts val="0"/>
              </a:spcAft>
              <a:buClr>
                <a:srgbClr val="888888"/>
              </a:buClr>
              <a:buSzPts val="1600"/>
              <a:buNone/>
              <a:defRPr>
                <a:solidFill>
                  <a:srgbClr val="888888"/>
                </a:solidFill>
              </a:defRPr>
            </a:lvl2pPr>
            <a:lvl3pPr lvl="2" algn="ctr">
              <a:lnSpc>
                <a:spcPct val="100000"/>
              </a:lnSpc>
              <a:spcBef>
                <a:spcPts val="80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cxnSp>
        <p:nvCxnSpPr>
          <p:cNvPr id="163" name="Google Shape;163;p38"/>
          <p:cNvCxnSpPr/>
          <p:nvPr/>
        </p:nvCxnSpPr>
        <p:spPr>
          <a:xfrm>
            <a:off x="746760" y="2973387"/>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Divider - Full Red">
  <p:cSld name="1_Divider - Full Red">
    <p:bg>
      <p:bgPr>
        <a:solidFill>
          <a:srgbClr val="002F6C"/>
        </a:solidFill>
        <a:effectLst/>
      </p:bgPr>
    </p:bg>
    <p:spTree>
      <p:nvGrpSpPr>
        <p:cNvPr id="1" name="Shape 164"/>
        <p:cNvGrpSpPr/>
        <p:nvPr/>
      </p:nvGrpSpPr>
      <p:grpSpPr>
        <a:xfrm>
          <a:off x="0" y="0"/>
          <a:ext cx="0" cy="0"/>
          <a:chOff x="0" y="0"/>
          <a:chExt cx="0" cy="0"/>
        </a:xfrm>
      </p:grpSpPr>
      <p:sp>
        <p:nvSpPr>
          <p:cNvPr id="165" name="Google Shape;165;p39"/>
          <p:cNvSpPr txBox="1">
            <a:spLocks noGrp="1"/>
          </p:cNvSpPr>
          <p:nvPr>
            <p:ph type="title"/>
          </p:nvPr>
        </p:nvSpPr>
        <p:spPr>
          <a:xfrm>
            <a:off x="1143000" y="534987"/>
            <a:ext cx="5486400" cy="461665"/>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FFFFFF"/>
              </a:buClr>
              <a:buSzPts val="2400"/>
              <a:buFont typeface="Gill Sans"/>
              <a:buNone/>
              <a:defRPr sz="24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39"/>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39"/>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39"/>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cxnSp>
        <p:nvCxnSpPr>
          <p:cNvPr id="169" name="Google Shape;169;p39"/>
          <p:cNvCxnSpPr/>
          <p:nvPr/>
        </p:nvCxnSpPr>
        <p:spPr>
          <a:xfrm>
            <a:off x="746760" y="687387"/>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pic>
        <p:nvPicPr>
          <p:cNvPr id="170" name="Google Shape;170;p39"/>
          <p:cNvPicPr preferRelativeResize="0"/>
          <p:nvPr/>
        </p:nvPicPr>
        <p:blipFill rotWithShape="1">
          <a:blip r:embed="rId2">
            <a:alphaModFix/>
          </a:blip>
          <a:srcRect/>
          <a:stretch/>
        </p:blipFill>
        <p:spPr>
          <a:xfrm>
            <a:off x="6019800" y="3842075"/>
            <a:ext cx="2818100" cy="100257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_Red/Gray 1 Content">
  <p:cSld name="2_Red/Gray 1 Content">
    <p:bg>
      <p:bgPr>
        <a:solidFill>
          <a:srgbClr val="E7E7E5"/>
        </a:solidFill>
        <a:effectLst/>
      </p:bgPr>
    </p:bg>
    <p:spTree>
      <p:nvGrpSpPr>
        <p:cNvPr id="1" name="Shape 171"/>
        <p:cNvGrpSpPr/>
        <p:nvPr/>
      </p:nvGrpSpPr>
      <p:grpSpPr>
        <a:xfrm>
          <a:off x="0" y="0"/>
          <a:ext cx="0" cy="0"/>
          <a:chOff x="0" y="0"/>
          <a:chExt cx="0" cy="0"/>
        </a:xfrm>
      </p:grpSpPr>
      <p:sp>
        <p:nvSpPr>
          <p:cNvPr id="172" name="Google Shape;172;p40"/>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40"/>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40"/>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75" name="Google Shape;175;p40"/>
          <p:cNvSpPr txBox="1">
            <a:spLocks noGrp="1"/>
          </p:cNvSpPr>
          <p:nvPr>
            <p:ph type="title"/>
          </p:nvPr>
        </p:nvSpPr>
        <p:spPr>
          <a:xfrm>
            <a:off x="686104" y="682922"/>
            <a:ext cx="7772400" cy="461665"/>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40"/>
          <p:cNvSpPr txBox="1">
            <a:spLocks noGrp="1"/>
          </p:cNvSpPr>
          <p:nvPr>
            <p:ph type="body" idx="1"/>
          </p:nvPr>
        </p:nvSpPr>
        <p:spPr>
          <a:xfrm>
            <a:off x="685800" y="1296975"/>
            <a:ext cx="4232700" cy="3200400"/>
          </a:xfrm>
          <a:prstGeom prst="rect">
            <a:avLst/>
          </a:prstGeom>
          <a:noFill/>
          <a:ln>
            <a:noFill/>
          </a:ln>
        </p:spPr>
        <p:txBody>
          <a:bodyPr spcFirstLastPara="1" wrap="square" lIns="91425" tIns="45700" rIns="91425" bIns="45700" anchor="t" anchorCtr="0">
            <a:normAutofit/>
          </a:bodyPr>
          <a:lstStyle>
            <a:lvl1pPr marL="457200" marR="0" lvl="0" indent="-330200" algn="l">
              <a:lnSpc>
                <a:spcPct val="100000"/>
              </a:lnSpc>
              <a:spcBef>
                <a:spcPts val="0"/>
              </a:spcBef>
              <a:spcAft>
                <a:spcPts val="0"/>
              </a:spcAft>
              <a:buClr>
                <a:srgbClr val="6C6463"/>
              </a:buClr>
              <a:buSzPts val="1600"/>
              <a:buFont typeface="Arial"/>
              <a:buChar char="•"/>
              <a:defRPr/>
            </a:lvl1pPr>
            <a:lvl2pPr marL="914400" lvl="1" indent="-342900" algn="l">
              <a:lnSpc>
                <a:spcPct val="100000"/>
              </a:lnSpc>
              <a:spcBef>
                <a:spcPts val="800"/>
              </a:spcBef>
              <a:spcAft>
                <a:spcPts val="0"/>
              </a:spcAft>
              <a:buClr>
                <a:srgbClr val="6C6463"/>
              </a:buClr>
              <a:buSzPts val="1800"/>
              <a:buChar char="–"/>
              <a:defRPr/>
            </a:lvl2pPr>
            <a:lvl3pPr marL="1371600" lvl="2" indent="-342900" algn="l">
              <a:lnSpc>
                <a:spcPct val="100000"/>
              </a:lnSpc>
              <a:spcBef>
                <a:spcPts val="800"/>
              </a:spcBef>
              <a:spcAft>
                <a:spcPts val="0"/>
              </a:spcAft>
              <a:buClr>
                <a:srgbClr val="6C6463"/>
              </a:buClr>
              <a:buSzPts val="1800"/>
              <a:buChar char="•"/>
              <a:defRPr/>
            </a:lvl3pPr>
            <a:lvl4pPr marL="1828800" lvl="3" indent="-342900" algn="l">
              <a:lnSpc>
                <a:spcPct val="100000"/>
              </a:lnSpc>
              <a:spcBef>
                <a:spcPts val="360"/>
              </a:spcBef>
              <a:spcAft>
                <a:spcPts val="0"/>
              </a:spcAft>
              <a:buClr>
                <a:srgbClr val="6C6463"/>
              </a:buClr>
              <a:buSzPts val="1800"/>
              <a:buChar char="–"/>
              <a:defRPr/>
            </a:lvl4pPr>
            <a:lvl5pPr marL="2286000" lvl="4" indent="-342900" algn="l">
              <a:lnSpc>
                <a:spcPct val="100000"/>
              </a:lnSpc>
              <a:spcBef>
                <a:spcPts val="360"/>
              </a:spcBef>
              <a:spcAft>
                <a:spcPts val="0"/>
              </a:spcAft>
              <a:buClr>
                <a:srgbClr val="6C6463"/>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177" name="Google Shape;177;p40"/>
          <p:cNvPicPr preferRelativeResize="0"/>
          <p:nvPr/>
        </p:nvPicPr>
        <p:blipFill rotWithShape="1">
          <a:blip r:embed="rId2">
            <a:alphaModFix/>
          </a:blip>
          <a:srcRect/>
          <a:stretch/>
        </p:blipFill>
        <p:spPr>
          <a:xfrm>
            <a:off x="6050450" y="3925200"/>
            <a:ext cx="2756475" cy="981176"/>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Red/Gray 2 Content">
  <p:cSld name="2_Red/Gray 2 Content">
    <p:bg>
      <p:bgPr>
        <a:solidFill>
          <a:srgbClr val="E7E7E5"/>
        </a:solidFill>
        <a:effectLst/>
      </p:bgPr>
    </p:bg>
    <p:spTree>
      <p:nvGrpSpPr>
        <p:cNvPr id="1" name="Shape 178"/>
        <p:cNvGrpSpPr/>
        <p:nvPr/>
      </p:nvGrpSpPr>
      <p:grpSpPr>
        <a:xfrm>
          <a:off x="0" y="0"/>
          <a:ext cx="0" cy="0"/>
          <a:chOff x="0" y="0"/>
          <a:chExt cx="0" cy="0"/>
        </a:xfrm>
      </p:grpSpPr>
      <p:sp>
        <p:nvSpPr>
          <p:cNvPr id="179" name="Google Shape;179;p41"/>
          <p:cNvSpPr txBox="1">
            <a:spLocks noGrp="1"/>
          </p:cNvSpPr>
          <p:nvPr>
            <p:ph type="body" idx="1"/>
          </p:nvPr>
        </p:nvSpPr>
        <p:spPr>
          <a:xfrm>
            <a:off x="686104" y="1296987"/>
            <a:ext cx="3809696" cy="320040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80" name="Google Shape;180;p41"/>
          <p:cNvSpPr txBox="1">
            <a:spLocks noGrp="1"/>
          </p:cNvSpPr>
          <p:nvPr>
            <p:ph type="body" idx="2"/>
          </p:nvPr>
        </p:nvSpPr>
        <p:spPr>
          <a:xfrm>
            <a:off x="4648200" y="1296987"/>
            <a:ext cx="3810304" cy="320040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81" name="Google Shape;181;p41"/>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41"/>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41"/>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84" name="Google Shape;184;p41"/>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_Red/Gray 1 Content + Bottom Photo">
  <p:cSld name="2_Red/Gray 1 Content + Bottom Photo">
    <p:bg>
      <p:bgPr>
        <a:solidFill>
          <a:srgbClr val="E7E7E5"/>
        </a:solidFill>
        <a:effectLst/>
      </p:bgPr>
    </p:bg>
    <p:spTree>
      <p:nvGrpSpPr>
        <p:cNvPr id="1" name="Shape 185"/>
        <p:cNvGrpSpPr/>
        <p:nvPr/>
      </p:nvGrpSpPr>
      <p:grpSpPr>
        <a:xfrm>
          <a:off x="0" y="0"/>
          <a:ext cx="0" cy="0"/>
          <a:chOff x="0" y="0"/>
          <a:chExt cx="0" cy="0"/>
        </a:xfrm>
      </p:grpSpPr>
      <p:sp>
        <p:nvSpPr>
          <p:cNvPr id="186" name="Google Shape;186;p42"/>
          <p:cNvSpPr>
            <a:spLocks noGrp="1"/>
          </p:cNvSpPr>
          <p:nvPr>
            <p:ph type="pic" idx="2"/>
          </p:nvPr>
        </p:nvSpPr>
        <p:spPr>
          <a:xfrm>
            <a:off x="152400" y="2592387"/>
            <a:ext cx="8839200" cy="2440594"/>
          </a:xfrm>
          <a:prstGeom prst="rect">
            <a:avLst/>
          </a:prstGeom>
          <a:solidFill>
            <a:schemeClr val="lt1"/>
          </a:solidFill>
          <a:ln>
            <a:noFill/>
          </a:ln>
        </p:spPr>
      </p:sp>
      <p:sp>
        <p:nvSpPr>
          <p:cNvPr id="187" name="Google Shape;187;p42"/>
          <p:cNvSpPr txBox="1">
            <a:spLocks noGrp="1"/>
          </p:cNvSpPr>
          <p:nvPr>
            <p:ph type="body" idx="1"/>
          </p:nvPr>
        </p:nvSpPr>
        <p:spPr>
          <a:xfrm>
            <a:off x="685800" y="1296987"/>
            <a:ext cx="7772400" cy="114300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a:solidFill>
                  <a:srgbClr val="6C6463"/>
                </a:solidFill>
              </a:defRPr>
            </a:lvl1pPr>
            <a:lvl2pPr marL="914400" lvl="1" indent="-330200" algn="l">
              <a:lnSpc>
                <a:spcPct val="100000"/>
              </a:lnSpc>
              <a:spcBef>
                <a:spcPts val="800"/>
              </a:spcBef>
              <a:spcAft>
                <a:spcPts val="0"/>
              </a:spcAft>
              <a:buClr>
                <a:srgbClr val="6C6463"/>
              </a:buClr>
              <a:buSzPts val="1600"/>
              <a:buChar char="–"/>
              <a:defRPr>
                <a:solidFill>
                  <a:srgbClr val="6C6463"/>
                </a:solidFill>
              </a:defRPr>
            </a:lvl2pPr>
            <a:lvl3pPr marL="1371600" lvl="2" indent="-342900" algn="l">
              <a:lnSpc>
                <a:spcPct val="100000"/>
              </a:lnSpc>
              <a:spcBef>
                <a:spcPts val="800"/>
              </a:spcBef>
              <a:spcAft>
                <a:spcPts val="0"/>
              </a:spcAft>
              <a:buClr>
                <a:srgbClr val="6C6463"/>
              </a:buClr>
              <a:buSzPts val="1800"/>
              <a:buChar char="•"/>
              <a:defRPr>
                <a:solidFill>
                  <a:srgbClr val="6C6463"/>
                </a:solidFill>
              </a:defRPr>
            </a:lvl3pPr>
            <a:lvl4pPr marL="1828800" lvl="3" indent="-330200" algn="l">
              <a:lnSpc>
                <a:spcPct val="100000"/>
              </a:lnSpc>
              <a:spcBef>
                <a:spcPts val="320"/>
              </a:spcBef>
              <a:spcAft>
                <a:spcPts val="0"/>
              </a:spcAft>
              <a:buClr>
                <a:srgbClr val="6C6463"/>
              </a:buClr>
              <a:buSzPts val="1600"/>
              <a:buChar char="–"/>
              <a:defRPr>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8" name="Google Shape;188;p42"/>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p42"/>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 name="Google Shape;190;p42"/>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91" name="Google Shape;191;p42"/>
          <p:cNvSpPr txBox="1">
            <a:spLocks noGrp="1"/>
          </p:cNvSpPr>
          <p:nvPr>
            <p:ph type="body" idx="3"/>
          </p:nvPr>
        </p:nvSpPr>
        <p:spPr>
          <a:xfrm rot="-5400000">
            <a:off x="7862313" y="3537008"/>
            <a:ext cx="207391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800"/>
              </a:spcBef>
              <a:spcAft>
                <a:spcPts val="0"/>
              </a:spcAft>
              <a:buClr>
                <a:schemeClr val="lt1"/>
              </a:buClr>
              <a:buSzPts val="1800"/>
              <a:buNone/>
              <a:defRPr sz="1800">
                <a:solidFill>
                  <a:schemeClr val="lt1"/>
                </a:solidFill>
              </a:defRPr>
            </a:lvl2pPr>
            <a:lvl3pPr marL="1371600" lvl="2" indent="-228600" algn="l">
              <a:lnSpc>
                <a:spcPct val="100000"/>
              </a:lnSpc>
              <a:spcBef>
                <a:spcPts val="8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2" name="Google Shape;192;p42"/>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_Red/Gray 1 Content + Right Photo">
  <p:cSld name="2_Red/Gray 1 Content + Right Photo">
    <p:bg>
      <p:bgPr>
        <a:solidFill>
          <a:srgbClr val="E7E7E5"/>
        </a:solidFill>
        <a:effectLst/>
      </p:bgPr>
    </p:bg>
    <p:spTree>
      <p:nvGrpSpPr>
        <p:cNvPr id="1" name="Shape 193"/>
        <p:cNvGrpSpPr/>
        <p:nvPr/>
      </p:nvGrpSpPr>
      <p:grpSpPr>
        <a:xfrm>
          <a:off x="0" y="0"/>
          <a:ext cx="0" cy="0"/>
          <a:chOff x="0" y="0"/>
          <a:chExt cx="0" cy="0"/>
        </a:xfrm>
      </p:grpSpPr>
      <p:sp>
        <p:nvSpPr>
          <p:cNvPr id="194" name="Google Shape;194;p43"/>
          <p:cNvSpPr>
            <a:spLocks noGrp="1"/>
          </p:cNvSpPr>
          <p:nvPr>
            <p:ph type="pic" idx="2"/>
          </p:nvPr>
        </p:nvSpPr>
        <p:spPr>
          <a:xfrm>
            <a:off x="4572000" y="153988"/>
            <a:ext cx="4419600" cy="4876800"/>
          </a:xfrm>
          <a:prstGeom prst="rect">
            <a:avLst/>
          </a:prstGeom>
          <a:solidFill>
            <a:srgbClr val="FFFFFF"/>
          </a:solidFill>
          <a:ln>
            <a:noFill/>
          </a:ln>
        </p:spPr>
      </p:sp>
      <p:sp>
        <p:nvSpPr>
          <p:cNvPr id="195" name="Google Shape;195;p43"/>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 name="Google Shape;196;p43"/>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97" name="Google Shape;197;p43"/>
          <p:cNvSpPr txBox="1">
            <a:spLocks noGrp="1"/>
          </p:cNvSpPr>
          <p:nvPr>
            <p:ph type="body" idx="1"/>
          </p:nvPr>
        </p:nvSpPr>
        <p:spPr>
          <a:xfrm>
            <a:off x="685800" y="1677987"/>
            <a:ext cx="3657600" cy="281940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8" name="Google Shape;198;p43"/>
          <p:cNvSpPr txBox="1">
            <a:spLocks noGrp="1"/>
          </p:cNvSpPr>
          <p:nvPr>
            <p:ph type="body" idx="3"/>
          </p:nvPr>
        </p:nvSpPr>
        <p:spPr>
          <a:xfrm rot="-5400000">
            <a:off x="7862312"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800"/>
              </a:spcBef>
              <a:spcAft>
                <a:spcPts val="0"/>
              </a:spcAft>
              <a:buClr>
                <a:schemeClr val="lt1"/>
              </a:buClr>
              <a:buSzPts val="1800"/>
              <a:buNone/>
              <a:defRPr sz="1800">
                <a:solidFill>
                  <a:schemeClr val="lt1"/>
                </a:solidFill>
              </a:defRPr>
            </a:lvl2pPr>
            <a:lvl3pPr marL="1371600" lvl="2" indent="-228600" algn="l">
              <a:lnSpc>
                <a:spcPct val="100000"/>
              </a:lnSpc>
              <a:spcBef>
                <a:spcPts val="8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9" name="Google Shape;199;p43"/>
          <p:cNvSpPr txBox="1">
            <a:spLocks noGrp="1"/>
          </p:cNvSpPr>
          <p:nvPr>
            <p:ph type="title"/>
          </p:nvPr>
        </p:nvSpPr>
        <p:spPr>
          <a:xfrm>
            <a:off x="685800" y="678715"/>
            <a:ext cx="3657600"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_Red/Gray Title Only">
  <p:cSld name="2_Red/Gray Title Only">
    <p:bg>
      <p:bgPr>
        <a:solidFill>
          <a:srgbClr val="E7E7E5"/>
        </a:solidFill>
        <a:effectLst/>
      </p:bgPr>
    </p:bg>
    <p:spTree>
      <p:nvGrpSpPr>
        <p:cNvPr id="1" name="Shape 200"/>
        <p:cNvGrpSpPr/>
        <p:nvPr/>
      </p:nvGrpSpPr>
      <p:grpSpPr>
        <a:xfrm>
          <a:off x="0" y="0"/>
          <a:ext cx="0" cy="0"/>
          <a:chOff x="0" y="0"/>
          <a:chExt cx="0" cy="0"/>
        </a:xfrm>
      </p:grpSpPr>
      <p:sp>
        <p:nvSpPr>
          <p:cNvPr id="201" name="Google Shape;201;p44"/>
          <p:cNvSpPr>
            <a:spLocks noGrp="1"/>
          </p:cNvSpPr>
          <p:nvPr>
            <p:ph type="pic" idx="2"/>
          </p:nvPr>
        </p:nvSpPr>
        <p:spPr>
          <a:xfrm>
            <a:off x="152400" y="153987"/>
            <a:ext cx="4419600" cy="4876799"/>
          </a:xfrm>
          <a:prstGeom prst="rect">
            <a:avLst/>
          </a:prstGeom>
          <a:solidFill>
            <a:schemeClr val="lt1"/>
          </a:solidFill>
          <a:ln>
            <a:noFill/>
          </a:ln>
        </p:spPr>
      </p:sp>
      <p:sp>
        <p:nvSpPr>
          <p:cNvPr id="202" name="Google Shape;202;p44"/>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44"/>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04" name="Google Shape;204;p44"/>
          <p:cNvSpPr txBox="1">
            <a:spLocks noGrp="1"/>
          </p:cNvSpPr>
          <p:nvPr>
            <p:ph type="body" idx="1"/>
          </p:nvPr>
        </p:nvSpPr>
        <p:spPr>
          <a:xfrm rot="-5400000">
            <a:off x="3442713"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800"/>
              </a:spcBef>
              <a:spcAft>
                <a:spcPts val="0"/>
              </a:spcAft>
              <a:buClr>
                <a:schemeClr val="lt1"/>
              </a:buClr>
              <a:buSzPts val="1800"/>
              <a:buNone/>
              <a:defRPr sz="1800">
                <a:solidFill>
                  <a:schemeClr val="lt1"/>
                </a:solidFill>
              </a:defRPr>
            </a:lvl2pPr>
            <a:lvl3pPr marL="1371600" lvl="2" indent="-228600" algn="l">
              <a:lnSpc>
                <a:spcPct val="100000"/>
              </a:lnSpc>
              <a:spcBef>
                <a:spcPts val="8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5" name="Google Shape;205;p44"/>
          <p:cNvSpPr txBox="1">
            <a:spLocks noGrp="1"/>
          </p:cNvSpPr>
          <p:nvPr>
            <p:ph type="title"/>
          </p:nvPr>
        </p:nvSpPr>
        <p:spPr>
          <a:xfrm>
            <a:off x="4877104" y="2188567"/>
            <a:ext cx="3885896" cy="837665"/>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_Red/Gray 2 Content">
  <p:cSld name="3_Red/Gray 2 Content">
    <p:bg>
      <p:bgPr>
        <a:solidFill>
          <a:schemeClr val="lt1"/>
        </a:solidFill>
        <a:effectLst/>
      </p:bgPr>
    </p:bg>
    <p:spTree>
      <p:nvGrpSpPr>
        <p:cNvPr id="1" name="Shape 206"/>
        <p:cNvGrpSpPr/>
        <p:nvPr/>
      </p:nvGrpSpPr>
      <p:grpSpPr>
        <a:xfrm>
          <a:off x="0" y="0"/>
          <a:ext cx="0" cy="0"/>
          <a:chOff x="0" y="0"/>
          <a:chExt cx="0" cy="0"/>
        </a:xfrm>
      </p:grpSpPr>
      <p:sp>
        <p:nvSpPr>
          <p:cNvPr id="207" name="Google Shape;207;p46"/>
          <p:cNvSpPr txBox="1">
            <a:spLocks noGrp="1"/>
          </p:cNvSpPr>
          <p:nvPr>
            <p:ph type="body" idx="1"/>
          </p:nvPr>
        </p:nvSpPr>
        <p:spPr>
          <a:xfrm>
            <a:off x="686104" y="1296987"/>
            <a:ext cx="3809696" cy="320040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08" name="Google Shape;208;p46"/>
          <p:cNvSpPr txBox="1">
            <a:spLocks noGrp="1"/>
          </p:cNvSpPr>
          <p:nvPr>
            <p:ph type="body" idx="2"/>
          </p:nvPr>
        </p:nvSpPr>
        <p:spPr>
          <a:xfrm>
            <a:off x="4648200" y="1296987"/>
            <a:ext cx="3810304" cy="320040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09" name="Google Shape;209;p46"/>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0" name="Google Shape;210;p46"/>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 name="Google Shape;211;p46"/>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12" name="Google Shape;212;p46"/>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3_Red/Gray 3 Content">
  <p:cSld name="3_Red/Gray 3 Content">
    <p:bg>
      <p:bgPr>
        <a:solidFill>
          <a:schemeClr val="lt1"/>
        </a:solidFill>
        <a:effectLst/>
      </p:bgPr>
    </p:bg>
    <p:spTree>
      <p:nvGrpSpPr>
        <p:cNvPr id="1" name="Shape 213"/>
        <p:cNvGrpSpPr/>
        <p:nvPr/>
      </p:nvGrpSpPr>
      <p:grpSpPr>
        <a:xfrm>
          <a:off x="0" y="0"/>
          <a:ext cx="0" cy="0"/>
          <a:chOff x="0" y="0"/>
          <a:chExt cx="0" cy="0"/>
        </a:xfrm>
      </p:grpSpPr>
      <p:sp>
        <p:nvSpPr>
          <p:cNvPr id="214" name="Google Shape;214;p47"/>
          <p:cNvSpPr txBox="1">
            <a:spLocks noGrp="1"/>
          </p:cNvSpPr>
          <p:nvPr>
            <p:ph type="body" idx="1"/>
          </p:nvPr>
        </p:nvSpPr>
        <p:spPr>
          <a:xfrm>
            <a:off x="686104" y="1296987"/>
            <a:ext cx="2514296" cy="320040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15" name="Google Shape;215;p47"/>
          <p:cNvSpPr txBox="1">
            <a:spLocks noGrp="1"/>
          </p:cNvSpPr>
          <p:nvPr>
            <p:ph type="body" idx="2"/>
          </p:nvPr>
        </p:nvSpPr>
        <p:spPr>
          <a:xfrm>
            <a:off x="5943600"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16" name="Google Shape;216;p47"/>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7" name="Google Shape;217;p47"/>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8" name="Google Shape;218;p47"/>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19" name="Google Shape;219;p47"/>
          <p:cNvSpPr txBox="1">
            <a:spLocks noGrp="1"/>
          </p:cNvSpPr>
          <p:nvPr>
            <p:ph type="body" idx="3"/>
          </p:nvPr>
        </p:nvSpPr>
        <p:spPr>
          <a:xfrm>
            <a:off x="3314548"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20" name="Google Shape;220;p47"/>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3_Red/Gray 1 Content + Bottom Photo">
  <p:cSld name="3_Red/Gray 1 Content + Bottom Photo">
    <p:bg>
      <p:bgPr>
        <a:solidFill>
          <a:schemeClr val="lt1"/>
        </a:solidFill>
        <a:effectLst/>
      </p:bgPr>
    </p:bg>
    <p:spTree>
      <p:nvGrpSpPr>
        <p:cNvPr id="1" name="Shape 221"/>
        <p:cNvGrpSpPr/>
        <p:nvPr/>
      </p:nvGrpSpPr>
      <p:grpSpPr>
        <a:xfrm>
          <a:off x="0" y="0"/>
          <a:ext cx="0" cy="0"/>
          <a:chOff x="0" y="0"/>
          <a:chExt cx="0" cy="0"/>
        </a:xfrm>
      </p:grpSpPr>
      <p:sp>
        <p:nvSpPr>
          <p:cNvPr id="222" name="Google Shape;222;p48"/>
          <p:cNvSpPr>
            <a:spLocks noGrp="1"/>
          </p:cNvSpPr>
          <p:nvPr>
            <p:ph type="pic" idx="2"/>
          </p:nvPr>
        </p:nvSpPr>
        <p:spPr>
          <a:xfrm>
            <a:off x="152400" y="2592375"/>
            <a:ext cx="5429700" cy="2440500"/>
          </a:xfrm>
          <a:prstGeom prst="rect">
            <a:avLst/>
          </a:prstGeom>
          <a:solidFill>
            <a:srgbClr val="E7E7E5"/>
          </a:solidFill>
          <a:ln>
            <a:noFill/>
          </a:ln>
        </p:spPr>
      </p:sp>
      <p:sp>
        <p:nvSpPr>
          <p:cNvPr id="223" name="Google Shape;223;p48"/>
          <p:cNvSpPr txBox="1">
            <a:spLocks noGrp="1"/>
          </p:cNvSpPr>
          <p:nvPr>
            <p:ph type="body" idx="1"/>
          </p:nvPr>
        </p:nvSpPr>
        <p:spPr>
          <a:xfrm>
            <a:off x="236875" y="799275"/>
            <a:ext cx="8754600" cy="1620900"/>
          </a:xfrm>
          <a:prstGeom prst="rect">
            <a:avLst/>
          </a:prstGeom>
          <a:noFill/>
          <a:ln>
            <a:noFill/>
          </a:ln>
        </p:spPr>
        <p:txBody>
          <a:bodyPr spcFirstLastPara="1" wrap="square" lIns="91425" tIns="45700" rIns="91425" bIns="45700" anchor="t" anchorCtr="0">
            <a:normAutofit/>
          </a:bodyPr>
          <a:lstStyle>
            <a:lvl1pPr marL="457200" lvl="0" indent="-285750" algn="l">
              <a:lnSpc>
                <a:spcPct val="100000"/>
              </a:lnSpc>
              <a:spcBef>
                <a:spcPts val="0"/>
              </a:spcBef>
              <a:spcAft>
                <a:spcPts val="0"/>
              </a:spcAft>
              <a:buClr>
                <a:srgbClr val="6C6463"/>
              </a:buClr>
              <a:buSzPts val="900"/>
              <a:buChar char="•"/>
              <a:defRPr sz="900">
                <a:solidFill>
                  <a:srgbClr val="6C6463"/>
                </a:solidFill>
              </a:defRPr>
            </a:lvl1pPr>
            <a:lvl2pPr marL="914400" lvl="1" indent="-285750" algn="l">
              <a:lnSpc>
                <a:spcPct val="100000"/>
              </a:lnSpc>
              <a:spcBef>
                <a:spcPts val="800"/>
              </a:spcBef>
              <a:spcAft>
                <a:spcPts val="0"/>
              </a:spcAft>
              <a:buClr>
                <a:srgbClr val="6C6463"/>
              </a:buClr>
              <a:buSzPts val="900"/>
              <a:buChar char="–"/>
              <a:defRPr sz="900">
                <a:solidFill>
                  <a:srgbClr val="6C6463"/>
                </a:solidFill>
              </a:defRPr>
            </a:lvl2pPr>
            <a:lvl3pPr marL="1371600" lvl="2" indent="-298450" algn="l">
              <a:lnSpc>
                <a:spcPct val="100000"/>
              </a:lnSpc>
              <a:spcBef>
                <a:spcPts val="800"/>
              </a:spcBef>
              <a:spcAft>
                <a:spcPts val="0"/>
              </a:spcAft>
              <a:buClr>
                <a:srgbClr val="6C6463"/>
              </a:buClr>
              <a:buSzPts val="1100"/>
              <a:buChar char="•"/>
              <a:defRPr sz="1100">
                <a:solidFill>
                  <a:srgbClr val="6C6463"/>
                </a:solidFill>
              </a:defRPr>
            </a:lvl3pPr>
            <a:lvl4pPr marL="1828800" lvl="3" indent="-285750" algn="l">
              <a:lnSpc>
                <a:spcPct val="100000"/>
              </a:lnSpc>
              <a:spcBef>
                <a:spcPts val="320"/>
              </a:spcBef>
              <a:spcAft>
                <a:spcPts val="0"/>
              </a:spcAft>
              <a:buClr>
                <a:srgbClr val="6C6463"/>
              </a:buClr>
              <a:buSzPts val="900"/>
              <a:buChar char="–"/>
              <a:defRPr sz="900">
                <a:solidFill>
                  <a:srgbClr val="6C6463"/>
                </a:solidFill>
              </a:defRPr>
            </a:lvl4pPr>
            <a:lvl5pPr marL="2286000" lvl="4" indent="-273050" algn="l">
              <a:lnSpc>
                <a:spcPct val="100000"/>
              </a:lnSpc>
              <a:spcBef>
                <a:spcPts val="280"/>
              </a:spcBef>
              <a:spcAft>
                <a:spcPts val="0"/>
              </a:spcAft>
              <a:buClr>
                <a:srgbClr val="FFFFFF"/>
              </a:buClr>
              <a:buSzPts val="700"/>
              <a:buChar char="»"/>
              <a:defRPr sz="700">
                <a:solidFill>
                  <a:srgbClr val="FFFFFF"/>
                </a:solidFill>
              </a:defRPr>
            </a:lvl5pPr>
            <a:lvl6pPr marL="2743200" lvl="5" indent="-298450" algn="l">
              <a:lnSpc>
                <a:spcPct val="100000"/>
              </a:lnSpc>
              <a:spcBef>
                <a:spcPts val="360"/>
              </a:spcBef>
              <a:spcAft>
                <a:spcPts val="0"/>
              </a:spcAft>
              <a:buClr>
                <a:schemeClr val="dk1"/>
              </a:buClr>
              <a:buSzPts val="1100"/>
              <a:buChar char="•"/>
              <a:defRPr sz="1300"/>
            </a:lvl6pPr>
            <a:lvl7pPr marL="3200400" lvl="6" indent="-298450" algn="l">
              <a:lnSpc>
                <a:spcPct val="100000"/>
              </a:lnSpc>
              <a:spcBef>
                <a:spcPts val="360"/>
              </a:spcBef>
              <a:spcAft>
                <a:spcPts val="0"/>
              </a:spcAft>
              <a:buClr>
                <a:schemeClr val="dk1"/>
              </a:buClr>
              <a:buSzPts val="1100"/>
              <a:buChar char="•"/>
              <a:defRPr sz="1300"/>
            </a:lvl7pPr>
            <a:lvl8pPr marL="3657600" lvl="7" indent="-298450" algn="l">
              <a:lnSpc>
                <a:spcPct val="100000"/>
              </a:lnSpc>
              <a:spcBef>
                <a:spcPts val="360"/>
              </a:spcBef>
              <a:spcAft>
                <a:spcPts val="0"/>
              </a:spcAft>
              <a:buClr>
                <a:schemeClr val="dk1"/>
              </a:buClr>
              <a:buSzPts val="1100"/>
              <a:buChar char="•"/>
              <a:defRPr sz="1300"/>
            </a:lvl8pPr>
            <a:lvl9pPr marL="4114800" lvl="8" indent="-298450" algn="l">
              <a:lnSpc>
                <a:spcPct val="100000"/>
              </a:lnSpc>
              <a:spcBef>
                <a:spcPts val="360"/>
              </a:spcBef>
              <a:spcAft>
                <a:spcPts val="0"/>
              </a:spcAft>
              <a:buClr>
                <a:schemeClr val="dk1"/>
              </a:buClr>
              <a:buSzPts val="1100"/>
              <a:buChar char="•"/>
              <a:defRPr sz="1300"/>
            </a:lvl9pPr>
          </a:lstStyle>
          <a:p>
            <a:endParaRPr/>
          </a:p>
        </p:txBody>
      </p:sp>
      <p:sp>
        <p:nvSpPr>
          <p:cNvPr id="224" name="Google Shape;224;p48"/>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5" name="Google Shape;225;p48"/>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6" name="Google Shape;226;p48"/>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27" name="Google Shape;227;p48"/>
          <p:cNvSpPr txBox="1">
            <a:spLocks noGrp="1"/>
          </p:cNvSpPr>
          <p:nvPr>
            <p:ph type="body" idx="3"/>
          </p:nvPr>
        </p:nvSpPr>
        <p:spPr>
          <a:xfrm rot="-5400000">
            <a:off x="7862313" y="3537008"/>
            <a:ext cx="207391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800"/>
              </a:spcBef>
              <a:spcAft>
                <a:spcPts val="0"/>
              </a:spcAft>
              <a:buClr>
                <a:schemeClr val="lt1"/>
              </a:buClr>
              <a:buSzPts val="1800"/>
              <a:buNone/>
              <a:defRPr sz="1800">
                <a:solidFill>
                  <a:schemeClr val="lt1"/>
                </a:solidFill>
              </a:defRPr>
            </a:lvl2pPr>
            <a:lvl3pPr marL="1371600" lvl="2" indent="-228600" algn="l">
              <a:lnSpc>
                <a:spcPct val="100000"/>
              </a:lnSpc>
              <a:spcBef>
                <a:spcPts val="8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8" name="Google Shape;228;p48"/>
          <p:cNvSpPr txBox="1">
            <a:spLocks noGrp="1"/>
          </p:cNvSpPr>
          <p:nvPr>
            <p:ph type="title"/>
          </p:nvPr>
        </p:nvSpPr>
        <p:spPr>
          <a:xfrm>
            <a:off x="237179" y="181517"/>
            <a:ext cx="7772400" cy="4653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29" name="Google Shape;229;p48"/>
          <p:cNvPicPr preferRelativeResize="0"/>
          <p:nvPr/>
        </p:nvPicPr>
        <p:blipFill rotWithShape="1">
          <a:blip r:embed="rId2">
            <a:alphaModFix/>
          </a:blip>
          <a:srcRect/>
          <a:stretch/>
        </p:blipFill>
        <p:spPr>
          <a:xfrm>
            <a:off x="6050450" y="3925200"/>
            <a:ext cx="2756475" cy="98117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Full Red">
  <p:cSld name="Cover - Full Red">
    <p:bg>
      <p:bgPr>
        <a:solidFill>
          <a:srgbClr val="BA0C2F"/>
        </a:solidFill>
        <a:effectLst/>
      </p:bgPr>
    </p:bg>
    <p:spTree>
      <p:nvGrpSpPr>
        <p:cNvPr id="1" name="Shape 33"/>
        <p:cNvGrpSpPr/>
        <p:nvPr/>
      </p:nvGrpSpPr>
      <p:grpSpPr>
        <a:xfrm>
          <a:off x="0" y="0"/>
          <a:ext cx="0" cy="0"/>
          <a:chOff x="0" y="0"/>
          <a:chExt cx="0" cy="0"/>
        </a:xfrm>
      </p:grpSpPr>
      <p:sp>
        <p:nvSpPr>
          <p:cNvPr id="34" name="Google Shape;34;p21"/>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1"/>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1"/>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37" name="Google Shape;37;p21"/>
          <p:cNvSpPr txBox="1">
            <a:spLocks noGrp="1"/>
          </p:cNvSpPr>
          <p:nvPr>
            <p:ph type="ctrTitle"/>
          </p:nvPr>
        </p:nvSpPr>
        <p:spPr>
          <a:xfrm>
            <a:off x="685800" y="1601787"/>
            <a:ext cx="3886200" cy="1209781"/>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2400"/>
              <a:buFont typeface="Gill Sans"/>
              <a:buNone/>
              <a:defRPr sz="2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1"/>
          <p:cNvSpPr txBox="1">
            <a:spLocks noGrp="1"/>
          </p:cNvSpPr>
          <p:nvPr>
            <p:ph type="subTitle" idx="1"/>
          </p:nvPr>
        </p:nvSpPr>
        <p:spPr>
          <a:xfrm>
            <a:off x="685800" y="3135206"/>
            <a:ext cx="3429000" cy="1209781"/>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800"/>
              </a:spcBef>
              <a:spcAft>
                <a:spcPts val="0"/>
              </a:spcAft>
              <a:buClr>
                <a:srgbClr val="888888"/>
              </a:buClr>
              <a:buSzPts val="1600"/>
              <a:buNone/>
              <a:defRPr>
                <a:solidFill>
                  <a:srgbClr val="888888"/>
                </a:solidFill>
              </a:defRPr>
            </a:lvl2pPr>
            <a:lvl3pPr lvl="2" algn="ctr">
              <a:lnSpc>
                <a:spcPct val="100000"/>
              </a:lnSpc>
              <a:spcBef>
                <a:spcPts val="80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cxnSp>
        <p:nvCxnSpPr>
          <p:cNvPr id="39" name="Google Shape;39;p21"/>
          <p:cNvCxnSpPr/>
          <p:nvPr/>
        </p:nvCxnSpPr>
        <p:spPr>
          <a:xfrm>
            <a:off x="746760" y="2973387"/>
            <a:ext cx="320040" cy="0"/>
          </a:xfrm>
          <a:prstGeom prst="straightConnector1">
            <a:avLst/>
          </a:prstGeom>
          <a:noFill/>
          <a:ln w="19050" cap="flat" cmpd="sng">
            <a:solidFill>
              <a:srgbClr val="FFFFFF"/>
            </a:solidFill>
            <a:prstDash val="solid"/>
            <a:round/>
            <a:headEnd type="none" w="sm" len="sm"/>
            <a:tailEnd type="none" w="sm" len="sm"/>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_Red/Gray 1 Content + Right Photo">
  <p:cSld name="3_Red/Gray 1 Content + Right Photo">
    <p:bg>
      <p:bgPr>
        <a:solidFill>
          <a:schemeClr val="lt1"/>
        </a:solidFill>
        <a:effectLst/>
      </p:bgPr>
    </p:bg>
    <p:spTree>
      <p:nvGrpSpPr>
        <p:cNvPr id="1" name="Shape 230"/>
        <p:cNvGrpSpPr/>
        <p:nvPr/>
      </p:nvGrpSpPr>
      <p:grpSpPr>
        <a:xfrm>
          <a:off x="0" y="0"/>
          <a:ext cx="0" cy="0"/>
          <a:chOff x="0" y="0"/>
          <a:chExt cx="0" cy="0"/>
        </a:xfrm>
      </p:grpSpPr>
      <p:sp>
        <p:nvSpPr>
          <p:cNvPr id="231" name="Google Shape;231;p49"/>
          <p:cNvSpPr>
            <a:spLocks noGrp="1"/>
          </p:cNvSpPr>
          <p:nvPr>
            <p:ph type="pic" idx="2"/>
          </p:nvPr>
        </p:nvSpPr>
        <p:spPr>
          <a:xfrm>
            <a:off x="4572000" y="153988"/>
            <a:ext cx="4419600" cy="4876800"/>
          </a:xfrm>
          <a:prstGeom prst="rect">
            <a:avLst/>
          </a:prstGeom>
          <a:solidFill>
            <a:srgbClr val="E7E7E5"/>
          </a:solidFill>
          <a:ln>
            <a:noFill/>
          </a:ln>
        </p:spPr>
      </p:sp>
      <p:sp>
        <p:nvSpPr>
          <p:cNvPr id="232" name="Google Shape;232;p49"/>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3" name="Google Shape;233;p49"/>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34" name="Google Shape;234;p49"/>
          <p:cNvSpPr txBox="1">
            <a:spLocks noGrp="1"/>
          </p:cNvSpPr>
          <p:nvPr>
            <p:ph type="body" idx="1"/>
          </p:nvPr>
        </p:nvSpPr>
        <p:spPr>
          <a:xfrm>
            <a:off x="217375" y="1209550"/>
            <a:ext cx="4095900" cy="281940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5" name="Google Shape;235;p49"/>
          <p:cNvSpPr txBox="1">
            <a:spLocks noGrp="1"/>
          </p:cNvSpPr>
          <p:nvPr>
            <p:ph type="body" idx="3"/>
          </p:nvPr>
        </p:nvSpPr>
        <p:spPr>
          <a:xfrm rot="-5400000">
            <a:off x="7862312"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800"/>
              </a:spcBef>
              <a:spcAft>
                <a:spcPts val="0"/>
              </a:spcAft>
              <a:buClr>
                <a:schemeClr val="lt1"/>
              </a:buClr>
              <a:buSzPts val="1800"/>
              <a:buNone/>
              <a:defRPr sz="1800">
                <a:solidFill>
                  <a:schemeClr val="lt1"/>
                </a:solidFill>
              </a:defRPr>
            </a:lvl2pPr>
            <a:lvl3pPr marL="1371600" lvl="2" indent="-228600" algn="l">
              <a:lnSpc>
                <a:spcPct val="100000"/>
              </a:lnSpc>
              <a:spcBef>
                <a:spcPts val="8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6" name="Google Shape;236;p49"/>
          <p:cNvSpPr txBox="1">
            <a:spLocks noGrp="1"/>
          </p:cNvSpPr>
          <p:nvPr>
            <p:ph type="title"/>
          </p:nvPr>
        </p:nvSpPr>
        <p:spPr>
          <a:xfrm>
            <a:off x="217375" y="210290"/>
            <a:ext cx="3657600" cy="8310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_Red/Gray Title Only">
  <p:cSld name="3_Red/Gray Title Only">
    <p:bg>
      <p:bgPr>
        <a:solidFill>
          <a:schemeClr val="lt1"/>
        </a:solidFill>
        <a:effectLst/>
      </p:bgPr>
    </p:bg>
    <p:spTree>
      <p:nvGrpSpPr>
        <p:cNvPr id="1" name="Shape 237"/>
        <p:cNvGrpSpPr/>
        <p:nvPr/>
      </p:nvGrpSpPr>
      <p:grpSpPr>
        <a:xfrm>
          <a:off x="0" y="0"/>
          <a:ext cx="0" cy="0"/>
          <a:chOff x="0" y="0"/>
          <a:chExt cx="0" cy="0"/>
        </a:xfrm>
      </p:grpSpPr>
      <p:sp>
        <p:nvSpPr>
          <p:cNvPr id="238" name="Google Shape;238;p50"/>
          <p:cNvSpPr>
            <a:spLocks noGrp="1"/>
          </p:cNvSpPr>
          <p:nvPr>
            <p:ph type="pic" idx="2"/>
          </p:nvPr>
        </p:nvSpPr>
        <p:spPr>
          <a:xfrm>
            <a:off x="152400" y="153987"/>
            <a:ext cx="4419600" cy="4876799"/>
          </a:xfrm>
          <a:prstGeom prst="rect">
            <a:avLst/>
          </a:prstGeom>
          <a:solidFill>
            <a:srgbClr val="E7E7E5"/>
          </a:solidFill>
          <a:ln>
            <a:noFill/>
          </a:ln>
        </p:spPr>
      </p:sp>
      <p:sp>
        <p:nvSpPr>
          <p:cNvPr id="239" name="Google Shape;239;p50"/>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0" name="Google Shape;240;p50"/>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41" name="Google Shape;241;p50"/>
          <p:cNvSpPr txBox="1">
            <a:spLocks noGrp="1"/>
          </p:cNvSpPr>
          <p:nvPr>
            <p:ph type="title"/>
          </p:nvPr>
        </p:nvSpPr>
        <p:spPr>
          <a:xfrm>
            <a:off x="4769754" y="153967"/>
            <a:ext cx="3885900" cy="8376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42" name="Google Shape;242;p50"/>
          <p:cNvPicPr preferRelativeResize="0"/>
          <p:nvPr/>
        </p:nvPicPr>
        <p:blipFill rotWithShape="1">
          <a:blip r:embed="rId2">
            <a:alphaModFix/>
          </a:blip>
          <a:srcRect/>
          <a:stretch/>
        </p:blipFill>
        <p:spPr>
          <a:xfrm>
            <a:off x="6050450" y="3925200"/>
            <a:ext cx="2756475" cy="98117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Red/Gray 1 Content">
  <p:cSld name="3_Red/Gray 1 Content">
    <p:bg>
      <p:bgPr>
        <a:solidFill>
          <a:schemeClr val="lt1"/>
        </a:solidFill>
        <a:effectLst/>
      </p:bgPr>
    </p:bg>
    <p:spTree>
      <p:nvGrpSpPr>
        <p:cNvPr id="1" name="Shape 40"/>
        <p:cNvGrpSpPr/>
        <p:nvPr/>
      </p:nvGrpSpPr>
      <p:grpSpPr>
        <a:xfrm>
          <a:off x="0" y="0"/>
          <a:ext cx="0" cy="0"/>
          <a:chOff x="0" y="0"/>
          <a:chExt cx="0" cy="0"/>
        </a:xfrm>
      </p:grpSpPr>
      <p:sp>
        <p:nvSpPr>
          <p:cNvPr id="41" name="Google Shape;41;p45"/>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5"/>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5"/>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44" name="Google Shape;44;p45"/>
          <p:cNvSpPr txBox="1">
            <a:spLocks noGrp="1"/>
          </p:cNvSpPr>
          <p:nvPr>
            <p:ph type="title"/>
          </p:nvPr>
        </p:nvSpPr>
        <p:spPr>
          <a:xfrm>
            <a:off x="686104" y="682922"/>
            <a:ext cx="7772400" cy="461665"/>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45"/>
          <p:cNvSpPr txBox="1">
            <a:spLocks noGrp="1"/>
          </p:cNvSpPr>
          <p:nvPr>
            <p:ph type="body" idx="1"/>
          </p:nvPr>
        </p:nvSpPr>
        <p:spPr>
          <a:xfrm>
            <a:off x="685800" y="1296987"/>
            <a:ext cx="7772400" cy="3200400"/>
          </a:xfrm>
          <a:prstGeom prst="rect">
            <a:avLst/>
          </a:prstGeom>
          <a:noFill/>
          <a:ln>
            <a:noFill/>
          </a:ln>
        </p:spPr>
        <p:txBody>
          <a:bodyPr spcFirstLastPara="1" wrap="square" lIns="91425" tIns="45700" rIns="91425" bIns="45700" anchor="t" anchorCtr="0">
            <a:normAutofit/>
          </a:bodyPr>
          <a:lstStyle>
            <a:lvl1pPr marL="457200" marR="0" lvl="0" indent="-330200" algn="l">
              <a:lnSpc>
                <a:spcPct val="100000"/>
              </a:lnSpc>
              <a:spcBef>
                <a:spcPts val="0"/>
              </a:spcBef>
              <a:spcAft>
                <a:spcPts val="0"/>
              </a:spcAft>
              <a:buClr>
                <a:srgbClr val="6C6463"/>
              </a:buClr>
              <a:buSzPts val="1600"/>
              <a:buFont typeface="Arial"/>
              <a:buChar char="•"/>
              <a:defRPr/>
            </a:lvl1pPr>
            <a:lvl2pPr marL="914400" lvl="1" indent="-342900" algn="l">
              <a:lnSpc>
                <a:spcPct val="100000"/>
              </a:lnSpc>
              <a:spcBef>
                <a:spcPts val="800"/>
              </a:spcBef>
              <a:spcAft>
                <a:spcPts val="0"/>
              </a:spcAft>
              <a:buClr>
                <a:srgbClr val="6C6463"/>
              </a:buClr>
              <a:buSzPts val="1800"/>
              <a:buChar char="–"/>
              <a:defRPr/>
            </a:lvl2pPr>
            <a:lvl3pPr marL="1371600" lvl="2" indent="-342900" algn="l">
              <a:lnSpc>
                <a:spcPct val="100000"/>
              </a:lnSpc>
              <a:spcBef>
                <a:spcPts val="800"/>
              </a:spcBef>
              <a:spcAft>
                <a:spcPts val="0"/>
              </a:spcAft>
              <a:buClr>
                <a:srgbClr val="6C6463"/>
              </a:buClr>
              <a:buSzPts val="1800"/>
              <a:buChar char="•"/>
              <a:defRPr/>
            </a:lvl3pPr>
            <a:lvl4pPr marL="1828800" lvl="3" indent="-342900" algn="l">
              <a:lnSpc>
                <a:spcPct val="100000"/>
              </a:lnSpc>
              <a:spcBef>
                <a:spcPts val="360"/>
              </a:spcBef>
              <a:spcAft>
                <a:spcPts val="0"/>
              </a:spcAft>
              <a:buClr>
                <a:srgbClr val="6C6463"/>
              </a:buClr>
              <a:buSzPts val="1800"/>
              <a:buChar char="–"/>
              <a:defRPr/>
            </a:lvl4pPr>
            <a:lvl5pPr marL="2286000" lvl="4" indent="-342900" algn="l">
              <a:lnSpc>
                <a:spcPct val="100000"/>
              </a:lnSpc>
              <a:spcBef>
                <a:spcPts val="360"/>
              </a:spcBef>
              <a:spcAft>
                <a:spcPts val="0"/>
              </a:spcAft>
              <a:buClr>
                <a:srgbClr val="6C6463"/>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Red/Gray 1 Content + Right Photo">
  <p:cSld name="Red/Gray 1 Content + Right Photo">
    <p:bg>
      <p:bgPr>
        <a:solidFill>
          <a:srgbClr val="E7E7E5"/>
        </a:solidFill>
        <a:effectLst/>
      </p:bgPr>
    </p:bg>
    <p:spTree>
      <p:nvGrpSpPr>
        <p:cNvPr id="1" name="Shape 46"/>
        <p:cNvGrpSpPr/>
        <p:nvPr/>
      </p:nvGrpSpPr>
      <p:grpSpPr>
        <a:xfrm>
          <a:off x="0" y="0"/>
          <a:ext cx="0" cy="0"/>
          <a:chOff x="0" y="0"/>
          <a:chExt cx="0" cy="0"/>
        </a:xfrm>
      </p:grpSpPr>
      <p:sp>
        <p:nvSpPr>
          <p:cNvPr id="47" name="Google Shape;47;p22"/>
          <p:cNvSpPr>
            <a:spLocks noGrp="1"/>
          </p:cNvSpPr>
          <p:nvPr>
            <p:ph type="pic" idx="2"/>
          </p:nvPr>
        </p:nvSpPr>
        <p:spPr>
          <a:xfrm>
            <a:off x="4572000" y="153988"/>
            <a:ext cx="4419600" cy="4876800"/>
          </a:xfrm>
          <a:prstGeom prst="rect">
            <a:avLst/>
          </a:prstGeom>
          <a:solidFill>
            <a:srgbClr val="FFFFFF"/>
          </a:solidFill>
          <a:ln>
            <a:noFill/>
          </a:ln>
        </p:spPr>
      </p:sp>
      <p:sp>
        <p:nvSpPr>
          <p:cNvPr id="48" name="Google Shape;48;p22"/>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2"/>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50" name="Google Shape;50;p22"/>
          <p:cNvSpPr txBox="1">
            <a:spLocks noGrp="1"/>
          </p:cNvSpPr>
          <p:nvPr>
            <p:ph type="body" idx="1"/>
          </p:nvPr>
        </p:nvSpPr>
        <p:spPr>
          <a:xfrm>
            <a:off x="685800" y="1677987"/>
            <a:ext cx="3657600" cy="281940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1" name="Google Shape;51;p22"/>
          <p:cNvSpPr txBox="1">
            <a:spLocks noGrp="1"/>
          </p:cNvSpPr>
          <p:nvPr>
            <p:ph type="body" idx="3"/>
          </p:nvPr>
        </p:nvSpPr>
        <p:spPr>
          <a:xfrm rot="-5400000">
            <a:off x="7862312"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800"/>
              </a:spcBef>
              <a:spcAft>
                <a:spcPts val="0"/>
              </a:spcAft>
              <a:buClr>
                <a:schemeClr val="lt1"/>
              </a:buClr>
              <a:buSzPts val="1800"/>
              <a:buNone/>
              <a:defRPr sz="1800">
                <a:solidFill>
                  <a:schemeClr val="lt1"/>
                </a:solidFill>
              </a:defRPr>
            </a:lvl2pPr>
            <a:lvl3pPr marL="1371600" lvl="2" indent="-228600" algn="l">
              <a:lnSpc>
                <a:spcPct val="100000"/>
              </a:lnSpc>
              <a:spcBef>
                <a:spcPts val="8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2" name="Google Shape;52;p22"/>
          <p:cNvSpPr txBox="1">
            <a:spLocks noGrp="1"/>
          </p:cNvSpPr>
          <p:nvPr>
            <p:ph type="title"/>
          </p:nvPr>
        </p:nvSpPr>
        <p:spPr>
          <a:xfrm>
            <a:off x="685800" y="678715"/>
            <a:ext cx="3657600"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3" name="Google Shape;53;p22"/>
          <p:cNvPicPr preferRelativeResize="0"/>
          <p:nvPr/>
        </p:nvPicPr>
        <p:blipFill rotWithShape="1">
          <a:blip r:embed="rId2">
            <a:alphaModFix/>
          </a:blip>
          <a:srcRect/>
          <a:stretch/>
        </p:blipFill>
        <p:spPr>
          <a:xfrm>
            <a:off x="6050450" y="3925200"/>
            <a:ext cx="2756475" cy="98117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Red/Gray 1 Content + Bottom Photo">
  <p:cSld name="Red/Gray 1 Content + Bottom Photo">
    <p:bg>
      <p:bgPr>
        <a:solidFill>
          <a:srgbClr val="E7E7E5"/>
        </a:solidFill>
        <a:effectLst/>
      </p:bgPr>
    </p:bg>
    <p:spTree>
      <p:nvGrpSpPr>
        <p:cNvPr id="1" name="Shape 54"/>
        <p:cNvGrpSpPr/>
        <p:nvPr/>
      </p:nvGrpSpPr>
      <p:grpSpPr>
        <a:xfrm>
          <a:off x="0" y="0"/>
          <a:ext cx="0" cy="0"/>
          <a:chOff x="0" y="0"/>
          <a:chExt cx="0" cy="0"/>
        </a:xfrm>
      </p:grpSpPr>
      <p:sp>
        <p:nvSpPr>
          <p:cNvPr id="55" name="Google Shape;55;p23"/>
          <p:cNvSpPr>
            <a:spLocks noGrp="1"/>
          </p:cNvSpPr>
          <p:nvPr>
            <p:ph type="pic" idx="2"/>
          </p:nvPr>
        </p:nvSpPr>
        <p:spPr>
          <a:xfrm>
            <a:off x="152400" y="2592387"/>
            <a:ext cx="8839200" cy="2440594"/>
          </a:xfrm>
          <a:prstGeom prst="rect">
            <a:avLst/>
          </a:prstGeom>
          <a:solidFill>
            <a:schemeClr val="lt1"/>
          </a:solidFill>
          <a:ln>
            <a:noFill/>
          </a:ln>
        </p:spPr>
      </p:sp>
      <p:sp>
        <p:nvSpPr>
          <p:cNvPr id="56" name="Google Shape;56;p23"/>
          <p:cNvSpPr txBox="1">
            <a:spLocks noGrp="1"/>
          </p:cNvSpPr>
          <p:nvPr>
            <p:ph type="body" idx="1"/>
          </p:nvPr>
        </p:nvSpPr>
        <p:spPr>
          <a:xfrm>
            <a:off x="685800" y="1296987"/>
            <a:ext cx="7772400" cy="114300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a:solidFill>
                  <a:srgbClr val="6C6463"/>
                </a:solidFill>
              </a:defRPr>
            </a:lvl1pPr>
            <a:lvl2pPr marL="914400" lvl="1" indent="-330200" algn="l">
              <a:lnSpc>
                <a:spcPct val="100000"/>
              </a:lnSpc>
              <a:spcBef>
                <a:spcPts val="800"/>
              </a:spcBef>
              <a:spcAft>
                <a:spcPts val="0"/>
              </a:spcAft>
              <a:buClr>
                <a:srgbClr val="6C6463"/>
              </a:buClr>
              <a:buSzPts val="1600"/>
              <a:buChar char="–"/>
              <a:defRPr>
                <a:solidFill>
                  <a:srgbClr val="6C6463"/>
                </a:solidFill>
              </a:defRPr>
            </a:lvl2pPr>
            <a:lvl3pPr marL="1371600" lvl="2" indent="-342900" algn="l">
              <a:lnSpc>
                <a:spcPct val="100000"/>
              </a:lnSpc>
              <a:spcBef>
                <a:spcPts val="800"/>
              </a:spcBef>
              <a:spcAft>
                <a:spcPts val="0"/>
              </a:spcAft>
              <a:buClr>
                <a:srgbClr val="6C6463"/>
              </a:buClr>
              <a:buSzPts val="1800"/>
              <a:buChar char="•"/>
              <a:defRPr>
                <a:solidFill>
                  <a:srgbClr val="6C6463"/>
                </a:solidFill>
              </a:defRPr>
            </a:lvl3pPr>
            <a:lvl4pPr marL="1828800" lvl="3" indent="-330200" algn="l">
              <a:lnSpc>
                <a:spcPct val="100000"/>
              </a:lnSpc>
              <a:spcBef>
                <a:spcPts val="320"/>
              </a:spcBef>
              <a:spcAft>
                <a:spcPts val="0"/>
              </a:spcAft>
              <a:buClr>
                <a:srgbClr val="6C6463"/>
              </a:buClr>
              <a:buSzPts val="1600"/>
              <a:buChar char="–"/>
              <a:defRPr>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7" name="Google Shape;57;p23"/>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3"/>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3"/>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60" name="Google Shape;60;p23"/>
          <p:cNvSpPr txBox="1">
            <a:spLocks noGrp="1"/>
          </p:cNvSpPr>
          <p:nvPr>
            <p:ph type="body" idx="3"/>
          </p:nvPr>
        </p:nvSpPr>
        <p:spPr>
          <a:xfrm rot="-5400000">
            <a:off x="7862313" y="3537008"/>
            <a:ext cx="207391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800"/>
              </a:spcBef>
              <a:spcAft>
                <a:spcPts val="0"/>
              </a:spcAft>
              <a:buClr>
                <a:schemeClr val="lt1"/>
              </a:buClr>
              <a:buSzPts val="1800"/>
              <a:buNone/>
              <a:defRPr sz="1800">
                <a:solidFill>
                  <a:schemeClr val="lt1"/>
                </a:solidFill>
              </a:defRPr>
            </a:lvl2pPr>
            <a:lvl3pPr marL="1371600" lvl="2" indent="-228600" algn="l">
              <a:lnSpc>
                <a:spcPct val="100000"/>
              </a:lnSpc>
              <a:spcBef>
                <a:spcPts val="8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1" name="Google Shape;61;p23"/>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vider - Full Red">
  <p:cSld name="Divider - Full Red">
    <p:bg>
      <p:bgPr>
        <a:solidFill>
          <a:srgbClr val="BA0C2F"/>
        </a:solidFill>
        <a:effectLst/>
      </p:bgPr>
    </p:bg>
    <p:spTree>
      <p:nvGrpSpPr>
        <p:cNvPr id="1" name="Shape 62"/>
        <p:cNvGrpSpPr/>
        <p:nvPr/>
      </p:nvGrpSpPr>
      <p:grpSpPr>
        <a:xfrm>
          <a:off x="0" y="0"/>
          <a:ext cx="0" cy="0"/>
          <a:chOff x="0" y="0"/>
          <a:chExt cx="0" cy="0"/>
        </a:xfrm>
      </p:grpSpPr>
      <p:sp>
        <p:nvSpPr>
          <p:cNvPr id="63" name="Google Shape;63;p24"/>
          <p:cNvSpPr txBox="1">
            <a:spLocks noGrp="1"/>
          </p:cNvSpPr>
          <p:nvPr>
            <p:ph type="title"/>
          </p:nvPr>
        </p:nvSpPr>
        <p:spPr>
          <a:xfrm>
            <a:off x="1143000" y="534987"/>
            <a:ext cx="5486400" cy="461665"/>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FFFFFF"/>
              </a:buClr>
              <a:buSzPts val="2400"/>
              <a:buFont typeface="Gill Sans"/>
              <a:buNone/>
              <a:defRPr sz="24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4"/>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4"/>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4"/>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cxnSp>
        <p:nvCxnSpPr>
          <p:cNvPr id="67" name="Google Shape;67;p24"/>
          <p:cNvCxnSpPr/>
          <p:nvPr/>
        </p:nvCxnSpPr>
        <p:spPr>
          <a:xfrm>
            <a:off x="746760" y="687387"/>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pic>
        <p:nvPicPr>
          <p:cNvPr id="68" name="Google Shape;68;p24"/>
          <p:cNvPicPr preferRelativeResize="0"/>
          <p:nvPr/>
        </p:nvPicPr>
        <p:blipFill rotWithShape="1">
          <a:blip r:embed="rId2">
            <a:alphaModFix/>
          </a:blip>
          <a:srcRect/>
          <a:stretch/>
        </p:blipFill>
        <p:spPr>
          <a:xfrm>
            <a:off x="6019800" y="3842075"/>
            <a:ext cx="2818100" cy="100257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Red/Gray 1 Content">
  <p:cSld name="Red/Gray 1 Content">
    <p:bg>
      <p:bgPr>
        <a:solidFill>
          <a:srgbClr val="E7E7E5"/>
        </a:solidFill>
        <a:effectLst/>
      </p:bgPr>
    </p:bg>
    <p:spTree>
      <p:nvGrpSpPr>
        <p:cNvPr id="1" name="Shape 69"/>
        <p:cNvGrpSpPr/>
        <p:nvPr/>
      </p:nvGrpSpPr>
      <p:grpSpPr>
        <a:xfrm>
          <a:off x="0" y="0"/>
          <a:ext cx="0" cy="0"/>
          <a:chOff x="0" y="0"/>
          <a:chExt cx="0" cy="0"/>
        </a:xfrm>
      </p:grpSpPr>
      <p:sp>
        <p:nvSpPr>
          <p:cNvPr id="70" name="Google Shape;70;p25"/>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5"/>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5"/>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73" name="Google Shape;73;p25"/>
          <p:cNvSpPr txBox="1">
            <a:spLocks noGrp="1"/>
          </p:cNvSpPr>
          <p:nvPr>
            <p:ph type="title"/>
          </p:nvPr>
        </p:nvSpPr>
        <p:spPr>
          <a:xfrm>
            <a:off x="686104" y="682922"/>
            <a:ext cx="7772400" cy="461665"/>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5"/>
          <p:cNvSpPr txBox="1">
            <a:spLocks noGrp="1"/>
          </p:cNvSpPr>
          <p:nvPr>
            <p:ph type="body" idx="1"/>
          </p:nvPr>
        </p:nvSpPr>
        <p:spPr>
          <a:xfrm>
            <a:off x="685800" y="1296987"/>
            <a:ext cx="7772400" cy="3200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Clr>
                <a:srgbClr val="6C6463"/>
              </a:buClr>
              <a:buSzPts val="1800"/>
              <a:buChar char="•"/>
              <a:defRPr/>
            </a:lvl1pPr>
            <a:lvl2pPr marL="914400" lvl="1" indent="-342900" algn="l">
              <a:lnSpc>
                <a:spcPct val="100000"/>
              </a:lnSpc>
              <a:spcBef>
                <a:spcPts val="800"/>
              </a:spcBef>
              <a:spcAft>
                <a:spcPts val="0"/>
              </a:spcAft>
              <a:buClr>
                <a:srgbClr val="6C6463"/>
              </a:buClr>
              <a:buSzPts val="1800"/>
              <a:buChar char="–"/>
              <a:defRPr/>
            </a:lvl2pPr>
            <a:lvl3pPr marL="1371600" lvl="2" indent="-342900" algn="l">
              <a:lnSpc>
                <a:spcPct val="100000"/>
              </a:lnSpc>
              <a:spcBef>
                <a:spcPts val="800"/>
              </a:spcBef>
              <a:spcAft>
                <a:spcPts val="0"/>
              </a:spcAft>
              <a:buClr>
                <a:srgbClr val="6C6463"/>
              </a:buClr>
              <a:buSzPts val="1800"/>
              <a:buChar char="•"/>
              <a:defRPr/>
            </a:lvl3pPr>
            <a:lvl4pPr marL="1828800" lvl="3" indent="-342900" algn="l">
              <a:lnSpc>
                <a:spcPct val="100000"/>
              </a:lnSpc>
              <a:spcBef>
                <a:spcPts val="360"/>
              </a:spcBef>
              <a:spcAft>
                <a:spcPts val="0"/>
              </a:spcAft>
              <a:buClr>
                <a:srgbClr val="6C6463"/>
              </a:buClr>
              <a:buSzPts val="1800"/>
              <a:buChar char="–"/>
              <a:defRPr/>
            </a:lvl4pPr>
            <a:lvl5pPr marL="2286000" lvl="4" indent="-342900" algn="l">
              <a:lnSpc>
                <a:spcPct val="100000"/>
              </a:lnSpc>
              <a:spcBef>
                <a:spcPts val="360"/>
              </a:spcBef>
              <a:spcAft>
                <a:spcPts val="0"/>
              </a:spcAft>
              <a:buClr>
                <a:srgbClr val="6C6463"/>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Red/Gray 2 Content">
  <p:cSld name="Red/Gray 2 Content">
    <p:bg>
      <p:bgPr>
        <a:solidFill>
          <a:srgbClr val="E7E7E5"/>
        </a:solidFill>
        <a:effectLst/>
      </p:bgPr>
    </p:bg>
    <p:spTree>
      <p:nvGrpSpPr>
        <p:cNvPr id="1" name="Shape 75"/>
        <p:cNvGrpSpPr/>
        <p:nvPr/>
      </p:nvGrpSpPr>
      <p:grpSpPr>
        <a:xfrm>
          <a:off x="0" y="0"/>
          <a:ext cx="0" cy="0"/>
          <a:chOff x="0" y="0"/>
          <a:chExt cx="0" cy="0"/>
        </a:xfrm>
      </p:grpSpPr>
      <p:sp>
        <p:nvSpPr>
          <p:cNvPr id="76" name="Google Shape;76;p26"/>
          <p:cNvSpPr txBox="1">
            <a:spLocks noGrp="1"/>
          </p:cNvSpPr>
          <p:nvPr>
            <p:ph type="body" idx="1"/>
          </p:nvPr>
        </p:nvSpPr>
        <p:spPr>
          <a:xfrm>
            <a:off x="686104" y="1296987"/>
            <a:ext cx="7772400" cy="320040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77" name="Google Shape;77;p26"/>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6"/>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6"/>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80" name="Google Shape;80;p26"/>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1" name="Google Shape;81;p26"/>
          <p:cNvPicPr preferRelativeResize="0"/>
          <p:nvPr/>
        </p:nvPicPr>
        <p:blipFill rotWithShape="1">
          <a:blip r:embed="rId2">
            <a:alphaModFix/>
          </a:blip>
          <a:srcRect/>
          <a:stretch/>
        </p:blipFill>
        <p:spPr>
          <a:xfrm>
            <a:off x="6050450" y="3925200"/>
            <a:ext cx="2756475" cy="98117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686104" y="682922"/>
            <a:ext cx="7772400" cy="461665"/>
          </a:xfrm>
          <a:prstGeom prst="rect">
            <a:avLst/>
          </a:prstGeom>
          <a:noFill/>
          <a:ln>
            <a:noFill/>
          </a:ln>
        </p:spPr>
        <p:txBody>
          <a:bodyPr spcFirstLastPara="1" wrap="square" lIns="91425" tIns="45700" rIns="91425" bIns="45700" anchor="b" anchorCtr="0">
            <a:spAutoFit/>
          </a:bodyPr>
          <a:lstStyle>
            <a:lvl1pPr marR="0" lvl="0" algn="l" rtl="0">
              <a:lnSpc>
                <a:spcPct val="100000"/>
              </a:lnSpc>
              <a:spcBef>
                <a:spcPts val="0"/>
              </a:spcBef>
              <a:spcAft>
                <a:spcPts val="0"/>
              </a:spcAft>
              <a:buClr>
                <a:srgbClr val="BA0C2F"/>
              </a:buClr>
              <a:buSzPts val="2400"/>
              <a:buFont typeface="Gill Sans"/>
              <a:buNone/>
              <a:defRPr sz="2400" b="0" i="0" u="none" strike="noStrike" cap="none">
                <a:solidFill>
                  <a:srgbClr val="BA0C2F"/>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9"/>
          <p:cNvSpPr txBox="1">
            <a:spLocks noGrp="1"/>
          </p:cNvSpPr>
          <p:nvPr>
            <p:ph type="body" idx="1"/>
          </p:nvPr>
        </p:nvSpPr>
        <p:spPr>
          <a:xfrm>
            <a:off x="685800" y="1296987"/>
            <a:ext cx="7772400" cy="3200400"/>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2" name="Google Shape;12;p19"/>
          <p:cNvSpPr txBox="1">
            <a:spLocks noGrp="1"/>
          </p:cNvSpPr>
          <p:nvPr>
            <p:ph type="dt" idx="10"/>
          </p:nvPr>
        </p:nvSpPr>
        <p:spPr>
          <a:xfrm>
            <a:off x="152400" y="4864207"/>
            <a:ext cx="2133600" cy="186148"/>
          </a:xfrm>
          <a:prstGeom prst="rect">
            <a:avLst/>
          </a:prstGeom>
          <a:noFill/>
          <a:ln>
            <a:noFill/>
          </a:ln>
        </p:spPr>
        <p:txBody>
          <a:bodyPr spcFirstLastPara="1" wrap="square" lIns="91425" tIns="45700" rIns="91425" bIns="45700" anchor="ctr" anchorCtr="0">
            <a:sp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3" name="Google Shape;13;p19"/>
          <p:cNvSpPr txBox="1">
            <a:spLocks noGrp="1"/>
          </p:cNvSpPr>
          <p:nvPr>
            <p:ph type="ftr" idx="11"/>
          </p:nvPr>
        </p:nvSpPr>
        <p:spPr>
          <a:xfrm>
            <a:off x="3124200" y="4864207"/>
            <a:ext cx="2895600" cy="186148"/>
          </a:xfrm>
          <a:prstGeom prst="rect">
            <a:avLst/>
          </a:prstGeom>
          <a:noFill/>
          <a:ln>
            <a:noFill/>
          </a:ln>
        </p:spPr>
        <p:txBody>
          <a:bodyPr spcFirstLastPara="1" wrap="square" lIns="91425" tIns="45700" rIns="91425" bIns="45700" anchor="ctr" anchorCtr="0">
            <a:sp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4" name="Google Shape;14;p19"/>
          <p:cNvSpPr txBox="1">
            <a:spLocks noGrp="1"/>
          </p:cNvSpPr>
          <p:nvPr>
            <p:ph type="sldNum" idx="12"/>
          </p:nvPr>
        </p:nvSpPr>
        <p:spPr>
          <a:xfrm>
            <a:off x="6858000" y="4864207"/>
            <a:ext cx="2133600" cy="186148"/>
          </a:xfrm>
          <a:prstGeom prst="rect">
            <a:avLst/>
          </a:prstGeom>
          <a:noFill/>
          <a:ln>
            <a:noFill/>
          </a:ln>
        </p:spPr>
        <p:txBody>
          <a:bodyPr spcFirstLastPara="1" wrap="square" lIns="91425" tIns="45700" rIns="91425" bIns="45700" anchor="ctr" anchorCtr="0">
            <a:sp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9"/>
          <p:cNvSpPr/>
          <p:nvPr/>
        </p:nvSpPr>
        <p:spPr>
          <a:xfrm>
            <a:off x="0" y="0"/>
            <a:ext cx="9144000" cy="5189384"/>
          </a:xfrm>
          <a:prstGeom prst="frame">
            <a:avLst>
              <a:gd name="adj1" fmla="val 2963"/>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Gill Sans"/>
              <a:ea typeface="Gill Sans"/>
              <a:cs typeface="Gill Sans"/>
              <a:sym typeface="Gill Sans"/>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L_j9SW0f-FY"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8/24/21</a:t>
            </a:r>
            <a:endParaRPr/>
          </a:p>
        </p:txBody>
      </p:sp>
      <p:sp>
        <p:nvSpPr>
          <p:cNvPr id="248" name="Google Shape;248;p1"/>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FOOTER G OES HERE</a:t>
            </a:r>
            <a:endParaRPr/>
          </a:p>
        </p:txBody>
      </p:sp>
      <p:sp>
        <p:nvSpPr>
          <p:cNvPr id="249" name="Google Shape;249;p1"/>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1</a:t>
            </a:fld>
            <a:endParaRPr/>
          </a:p>
        </p:txBody>
      </p:sp>
      <p:sp>
        <p:nvSpPr>
          <p:cNvPr id="250" name="Google Shape;250;p1"/>
          <p:cNvSpPr txBox="1">
            <a:spLocks noGrp="1"/>
          </p:cNvSpPr>
          <p:nvPr>
            <p:ph type="ctrTitle"/>
          </p:nvPr>
        </p:nvSpPr>
        <p:spPr>
          <a:xfrm>
            <a:off x="623046" y="3290046"/>
            <a:ext cx="7870165" cy="1183341"/>
          </a:xfrm>
          <a:prstGeom prst="rect">
            <a:avLst/>
          </a:prstGeom>
          <a:noFill/>
          <a:ln>
            <a:noFill/>
          </a:ln>
          <a:effectLst>
            <a:outerShdw blurRad="254000" algn="tl" rotWithShape="0">
              <a:srgbClr val="000000">
                <a:alpha val="20000"/>
              </a:srgbClr>
            </a:outerShdw>
          </a:effectLst>
        </p:spPr>
        <p:txBody>
          <a:bodyPr spcFirstLastPara="1" wrap="square" lIns="91425" tIns="45700" rIns="91425" bIns="45700" anchor="b" anchorCtr="0">
            <a:normAutofit fontScale="90000"/>
          </a:bodyPr>
          <a:lstStyle/>
          <a:p>
            <a:pPr>
              <a:buSzPct val="100000"/>
            </a:pPr>
            <a:br>
              <a:rPr lang="en-US" dirty="0"/>
            </a:br>
            <a:r>
              <a:rPr lang="en-DO" sz="3300" dirty="0"/>
              <a:t>Datos y ciencia para mejorar las prácticas de aula: la experiencia del Proyecto USAID Leer.</a:t>
            </a:r>
            <a:r>
              <a:rPr lang="en-DO" sz="3300" b="1" dirty="0"/>
              <a:t> </a:t>
            </a:r>
            <a:br>
              <a:rPr lang="en-DO" dirty="0"/>
            </a:br>
            <a:br>
              <a:rPr lang="en-US" dirty="0">
                <a:latin typeface="Arial"/>
                <a:ea typeface="Arial"/>
                <a:cs typeface="Arial"/>
                <a:sym typeface="Arial"/>
              </a:rPr>
            </a:br>
            <a:r>
              <a:rPr lang="en-US" dirty="0">
                <a:latin typeface="Arial"/>
                <a:ea typeface="Arial"/>
                <a:cs typeface="Arial"/>
                <a:sym typeface="Arial"/>
              </a:rPr>
              <a:t>Abril, 2022.</a:t>
            </a:r>
            <a:br>
              <a:rPr lang="en-US" dirty="0"/>
            </a:br>
            <a:endParaRPr dirty="0"/>
          </a:p>
        </p:txBody>
      </p:sp>
      <p:sp>
        <p:nvSpPr>
          <p:cNvPr id="251" name="Google Shape;251;p1"/>
          <p:cNvSpPr txBox="1">
            <a:spLocks noGrp="1"/>
          </p:cNvSpPr>
          <p:nvPr>
            <p:ph type="body" idx="2"/>
          </p:nvPr>
        </p:nvSpPr>
        <p:spPr>
          <a:xfrm rot="-5400000">
            <a:off x="7862312" y="1098609"/>
            <a:ext cx="2073910" cy="184666"/>
          </a:xfrm>
          <a:prstGeom prst="rect">
            <a:avLst/>
          </a:prstGeom>
          <a:noFill/>
          <a:ln>
            <a:noFill/>
          </a:ln>
        </p:spPr>
        <p:txBody>
          <a:bodyPr spcFirstLastPara="1" wrap="square" lIns="91425" tIns="45700" rIns="91425" bIns="45700" anchor="t" anchorCtr="0">
            <a:spAutoFit/>
          </a:bodyPr>
          <a:lstStyle/>
          <a:p>
            <a:pPr marL="0" lvl="0" indent="0" algn="r" rtl="0">
              <a:lnSpc>
                <a:spcPct val="100000"/>
              </a:lnSpc>
              <a:spcBef>
                <a:spcPts val="0"/>
              </a:spcBef>
              <a:spcAft>
                <a:spcPts val="0"/>
              </a:spcAft>
              <a:buClr>
                <a:schemeClr val="lt1"/>
              </a:buClr>
              <a:buSzPts val="600"/>
              <a:buNone/>
            </a:pPr>
            <a:r>
              <a:rPr lang="en-US"/>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0"/>
        <p:cNvGrpSpPr/>
        <p:nvPr/>
      </p:nvGrpSpPr>
      <p:grpSpPr>
        <a:xfrm>
          <a:off x="0" y="0"/>
          <a:ext cx="0" cy="0"/>
          <a:chOff x="0" y="0"/>
          <a:chExt cx="0" cy="0"/>
        </a:xfrm>
      </p:grpSpPr>
      <p:sp>
        <p:nvSpPr>
          <p:cNvPr id="331" name="Google Shape;331;g118a4ba47b3_0_66"/>
          <p:cNvSpPr txBox="1">
            <a:spLocks noGrp="1"/>
          </p:cNvSpPr>
          <p:nvPr>
            <p:ph type="ctrTitle"/>
          </p:nvPr>
        </p:nvSpPr>
        <p:spPr>
          <a:xfrm>
            <a:off x="1004800" y="155825"/>
            <a:ext cx="7582800" cy="686400"/>
          </a:xfrm>
          <a:prstGeom prst="rect">
            <a:avLst/>
          </a:prstGeom>
          <a:noFill/>
          <a:ln>
            <a:noFill/>
          </a:ln>
        </p:spPr>
        <p:txBody>
          <a:bodyPr spcFirstLastPara="1" wrap="square" lIns="91425" tIns="45700" rIns="91425" bIns="45700" anchor="b" anchorCtr="0">
            <a:noAutofit/>
          </a:bodyPr>
          <a:lstStyle/>
          <a:p>
            <a:pPr marL="0" lvl="0" indent="0" algn="ctr" rtl="0">
              <a:lnSpc>
                <a:spcPct val="115000"/>
              </a:lnSpc>
              <a:spcBef>
                <a:spcPts val="0"/>
              </a:spcBef>
              <a:spcAft>
                <a:spcPts val="0"/>
              </a:spcAft>
              <a:buSzPts val="1100"/>
              <a:buNone/>
            </a:pPr>
            <a:endParaRPr sz="1800">
              <a:solidFill>
                <a:schemeClr val="dk1"/>
              </a:solidFill>
              <a:latin typeface="Calibri"/>
              <a:ea typeface="Calibri"/>
              <a:cs typeface="Calibri"/>
              <a:sym typeface="Calibri"/>
            </a:endParaRPr>
          </a:p>
          <a:p>
            <a:pPr marL="0" lvl="0" indent="0" algn="ctr" rtl="0">
              <a:lnSpc>
                <a:spcPct val="115000"/>
              </a:lnSpc>
              <a:spcBef>
                <a:spcPts val="0"/>
              </a:spcBef>
              <a:spcAft>
                <a:spcPts val="0"/>
              </a:spcAft>
              <a:buSzPts val="1100"/>
              <a:buNone/>
            </a:pPr>
            <a:endParaRPr sz="1800">
              <a:solidFill>
                <a:schemeClr val="dk1"/>
              </a:solidFill>
              <a:latin typeface="Calibri"/>
              <a:ea typeface="Calibri"/>
              <a:cs typeface="Calibri"/>
              <a:sym typeface="Calibri"/>
            </a:endParaRPr>
          </a:p>
          <a:p>
            <a:pPr marL="0" lvl="0" indent="0" algn="ctr" rtl="0">
              <a:lnSpc>
                <a:spcPct val="115000"/>
              </a:lnSpc>
              <a:spcBef>
                <a:spcPts val="0"/>
              </a:spcBef>
              <a:spcAft>
                <a:spcPts val="0"/>
              </a:spcAft>
              <a:buSzPts val="1100"/>
              <a:buNone/>
            </a:pPr>
            <a:endParaRPr sz="1800">
              <a:solidFill>
                <a:schemeClr val="dk1"/>
              </a:solidFill>
              <a:latin typeface="Calibri"/>
              <a:ea typeface="Calibri"/>
              <a:cs typeface="Calibri"/>
              <a:sym typeface="Calibri"/>
            </a:endParaRPr>
          </a:p>
          <a:p>
            <a:pPr marL="0" lvl="0" indent="0" algn="ctr" rtl="0">
              <a:lnSpc>
                <a:spcPct val="115000"/>
              </a:lnSpc>
              <a:spcBef>
                <a:spcPts val="0"/>
              </a:spcBef>
              <a:spcAft>
                <a:spcPts val="0"/>
              </a:spcAft>
              <a:buSzPts val="1100"/>
              <a:buNone/>
            </a:pPr>
            <a:r>
              <a:rPr lang="en-US" sz="3400">
                <a:solidFill>
                  <a:schemeClr val="dk1"/>
                </a:solidFill>
                <a:latin typeface="Calibri"/>
                <a:ea typeface="Calibri"/>
                <a:cs typeface="Calibri"/>
                <a:sym typeface="Calibri"/>
              </a:rPr>
              <a:t>Análisis de costo-efectividad del Proyecto</a:t>
            </a:r>
            <a:endParaRPr sz="3700" b="1">
              <a:solidFill>
                <a:schemeClr val="dk1"/>
              </a:solidFill>
              <a:latin typeface="Calibri"/>
              <a:ea typeface="Calibri"/>
              <a:cs typeface="Calibri"/>
              <a:sym typeface="Calibri"/>
            </a:endParaRPr>
          </a:p>
        </p:txBody>
      </p:sp>
      <p:pic>
        <p:nvPicPr>
          <p:cNvPr id="332" name="Google Shape;332;g118a4ba47b3_0_66"/>
          <p:cNvPicPr preferRelativeResize="0"/>
          <p:nvPr/>
        </p:nvPicPr>
        <p:blipFill rotWithShape="1">
          <a:blip r:embed="rId3">
            <a:alphaModFix/>
          </a:blip>
          <a:srcRect l="1192" t="21928" r="4146" b="4902"/>
          <a:stretch/>
        </p:blipFill>
        <p:spPr>
          <a:xfrm>
            <a:off x="779175" y="926800"/>
            <a:ext cx="8113226" cy="39195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6"/>
        <p:cNvGrpSpPr/>
        <p:nvPr/>
      </p:nvGrpSpPr>
      <p:grpSpPr>
        <a:xfrm>
          <a:off x="0" y="0"/>
          <a:ext cx="0" cy="0"/>
          <a:chOff x="0" y="0"/>
          <a:chExt cx="0" cy="0"/>
        </a:xfrm>
      </p:grpSpPr>
      <p:sp>
        <p:nvSpPr>
          <p:cNvPr id="337" name="Google Shape;337;g118a4ba47b3_0_94"/>
          <p:cNvSpPr txBox="1">
            <a:spLocks noGrp="1"/>
          </p:cNvSpPr>
          <p:nvPr>
            <p:ph type="ctrTitle"/>
          </p:nvPr>
        </p:nvSpPr>
        <p:spPr>
          <a:xfrm>
            <a:off x="1004800" y="155825"/>
            <a:ext cx="7582800" cy="686400"/>
          </a:xfrm>
          <a:prstGeom prst="rect">
            <a:avLst/>
          </a:prstGeom>
          <a:noFill/>
          <a:ln>
            <a:noFill/>
          </a:ln>
        </p:spPr>
        <p:txBody>
          <a:bodyPr spcFirstLastPara="1" wrap="square" lIns="91425" tIns="45700" rIns="91425" bIns="45700" anchor="b" anchorCtr="0">
            <a:noAutofit/>
          </a:bodyPr>
          <a:lstStyle/>
          <a:p>
            <a:pPr marL="0" lvl="0" indent="0" algn="ctr" rtl="0">
              <a:lnSpc>
                <a:spcPct val="115000"/>
              </a:lnSpc>
              <a:spcBef>
                <a:spcPts val="0"/>
              </a:spcBef>
              <a:spcAft>
                <a:spcPts val="0"/>
              </a:spcAft>
              <a:buSzPts val="1100"/>
              <a:buNone/>
            </a:pPr>
            <a:endParaRPr sz="1800">
              <a:solidFill>
                <a:schemeClr val="dk1"/>
              </a:solidFill>
              <a:latin typeface="Calibri"/>
              <a:ea typeface="Calibri"/>
              <a:cs typeface="Calibri"/>
              <a:sym typeface="Calibri"/>
            </a:endParaRPr>
          </a:p>
          <a:p>
            <a:pPr marL="0" lvl="0" indent="0" algn="ctr" rtl="0">
              <a:lnSpc>
                <a:spcPct val="115000"/>
              </a:lnSpc>
              <a:spcBef>
                <a:spcPts val="0"/>
              </a:spcBef>
              <a:spcAft>
                <a:spcPts val="0"/>
              </a:spcAft>
              <a:buSzPts val="1100"/>
              <a:buNone/>
            </a:pPr>
            <a:endParaRPr sz="1800">
              <a:solidFill>
                <a:schemeClr val="dk1"/>
              </a:solidFill>
              <a:latin typeface="Calibri"/>
              <a:ea typeface="Calibri"/>
              <a:cs typeface="Calibri"/>
              <a:sym typeface="Calibri"/>
            </a:endParaRPr>
          </a:p>
          <a:p>
            <a:pPr marL="0" lvl="0" indent="0" algn="ctr" rtl="0">
              <a:lnSpc>
                <a:spcPct val="115000"/>
              </a:lnSpc>
              <a:spcBef>
                <a:spcPts val="0"/>
              </a:spcBef>
              <a:spcAft>
                <a:spcPts val="0"/>
              </a:spcAft>
              <a:buSzPts val="1100"/>
              <a:buNone/>
            </a:pPr>
            <a:endParaRPr sz="1800">
              <a:solidFill>
                <a:schemeClr val="dk1"/>
              </a:solidFill>
              <a:latin typeface="Calibri"/>
              <a:ea typeface="Calibri"/>
              <a:cs typeface="Calibri"/>
              <a:sym typeface="Calibri"/>
            </a:endParaRPr>
          </a:p>
          <a:p>
            <a:pPr marL="0" lvl="0" indent="0" algn="ctr" rtl="0">
              <a:lnSpc>
                <a:spcPct val="115000"/>
              </a:lnSpc>
              <a:spcBef>
                <a:spcPts val="0"/>
              </a:spcBef>
              <a:spcAft>
                <a:spcPts val="0"/>
              </a:spcAft>
              <a:buSzPts val="1100"/>
              <a:buNone/>
            </a:pPr>
            <a:r>
              <a:rPr lang="en-US" sz="3400">
                <a:solidFill>
                  <a:schemeClr val="dk1"/>
                </a:solidFill>
                <a:latin typeface="Calibri"/>
                <a:ea typeface="Calibri"/>
                <a:cs typeface="Calibri"/>
                <a:sym typeface="Calibri"/>
              </a:rPr>
              <a:t>Proyección del proceso de alfabetización</a:t>
            </a:r>
            <a:endParaRPr sz="3700" b="1">
              <a:solidFill>
                <a:schemeClr val="dk1"/>
              </a:solidFill>
              <a:latin typeface="Calibri"/>
              <a:ea typeface="Calibri"/>
              <a:cs typeface="Calibri"/>
              <a:sym typeface="Calibri"/>
            </a:endParaRPr>
          </a:p>
        </p:txBody>
      </p:sp>
      <p:pic>
        <p:nvPicPr>
          <p:cNvPr id="338" name="Google Shape;338;g118a4ba47b3_0_94"/>
          <p:cNvPicPr preferRelativeResize="0"/>
          <p:nvPr/>
        </p:nvPicPr>
        <p:blipFill rotWithShape="1">
          <a:blip r:embed="rId3">
            <a:alphaModFix/>
          </a:blip>
          <a:srcRect t="25061" r="6576" b="4600"/>
          <a:stretch/>
        </p:blipFill>
        <p:spPr>
          <a:xfrm>
            <a:off x="410600" y="1148150"/>
            <a:ext cx="8177000" cy="384786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g118a4ba47b3_0_111"/>
          <p:cNvSpPr txBox="1">
            <a:spLocks noGrp="1"/>
          </p:cNvSpPr>
          <p:nvPr>
            <p:ph type="sldNum" idx="12"/>
          </p:nvPr>
        </p:nvSpPr>
        <p:spPr>
          <a:xfrm>
            <a:off x="6858000" y="4844639"/>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12</a:t>
            </a:fld>
            <a:endParaRPr/>
          </a:p>
        </p:txBody>
      </p:sp>
      <p:sp>
        <p:nvSpPr>
          <p:cNvPr id="344" name="Google Shape;344;g118a4ba47b3_0_111"/>
          <p:cNvSpPr txBox="1">
            <a:spLocks noGrp="1"/>
          </p:cNvSpPr>
          <p:nvPr>
            <p:ph type="ctrTitle"/>
          </p:nvPr>
        </p:nvSpPr>
        <p:spPr>
          <a:xfrm>
            <a:off x="944375" y="383975"/>
            <a:ext cx="7582800" cy="6621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400"/>
              <a:buNone/>
            </a:pPr>
            <a:r>
              <a:rPr lang="en-US" sz="3759"/>
              <a:t>USAID LEER EN ACCION!</a:t>
            </a:r>
            <a:endParaRPr sz="4059"/>
          </a:p>
        </p:txBody>
      </p:sp>
      <p:pic>
        <p:nvPicPr>
          <p:cNvPr id="345" name="Google Shape;345;g118a4ba47b3_0_111" title="Recursos desarrollados en el Proyecto USAID Leer">
            <a:hlinkClick r:id="rId3"/>
          </p:cNvPr>
          <p:cNvPicPr preferRelativeResize="0"/>
          <p:nvPr/>
        </p:nvPicPr>
        <p:blipFill>
          <a:blip r:embed="rId4">
            <a:alphaModFix/>
          </a:blip>
          <a:stretch>
            <a:fillRect/>
          </a:stretch>
        </p:blipFill>
        <p:spPr>
          <a:xfrm>
            <a:off x="2806450" y="1865025"/>
            <a:ext cx="3531100" cy="2648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5"/>
                                        </p:tgtEl>
                                        <p:attrNameLst>
                                          <p:attrName>style.visibility</p:attrName>
                                        </p:attrNameLst>
                                      </p:cBhvr>
                                      <p:to>
                                        <p:strVal val="visible"/>
                                      </p:to>
                                    </p:set>
                                    <p:animEffect transition="in" filter="fade">
                                      <p:cBhvr>
                                        <p:cTn id="7" dur="1000"/>
                                        <p:tgtEl>
                                          <p:spTgt spid="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49"/>
        <p:cNvGrpSpPr/>
        <p:nvPr/>
      </p:nvGrpSpPr>
      <p:grpSpPr>
        <a:xfrm>
          <a:off x="0" y="0"/>
          <a:ext cx="0" cy="0"/>
          <a:chOff x="0" y="0"/>
          <a:chExt cx="0" cy="0"/>
        </a:xfrm>
      </p:grpSpPr>
      <p:sp>
        <p:nvSpPr>
          <p:cNvPr id="350" name="Google Shape;350;p14"/>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13</a:t>
            </a:fld>
            <a:endParaRPr/>
          </a:p>
        </p:txBody>
      </p:sp>
      <p:pic>
        <p:nvPicPr>
          <p:cNvPr id="351" name="Google Shape;351;p14" descr="A group of people on a basketball court&#10;&#10;Description automatically generated"/>
          <p:cNvPicPr preferRelativeResize="0"/>
          <p:nvPr/>
        </p:nvPicPr>
        <p:blipFill rotWithShape="1">
          <a:blip r:embed="rId3">
            <a:alphaModFix/>
          </a:blip>
          <a:srcRect t="19973" b="34429"/>
          <a:stretch/>
        </p:blipFill>
        <p:spPr>
          <a:xfrm>
            <a:off x="148857" y="156909"/>
            <a:ext cx="8842744" cy="2435205"/>
          </a:xfrm>
          <a:custGeom>
            <a:avLst/>
            <a:gdLst/>
            <a:ahLst/>
            <a:cxnLst/>
            <a:rect l="l" t="t" r="r" b="b"/>
            <a:pathLst>
              <a:path w="12192000" h="3692092" extrusionOk="0">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ln>
            <a:noFill/>
          </a:ln>
        </p:spPr>
      </p:pic>
      <p:sp>
        <p:nvSpPr>
          <p:cNvPr id="352" name="Google Shape;352;p14"/>
          <p:cNvSpPr txBox="1"/>
          <p:nvPr/>
        </p:nvSpPr>
        <p:spPr>
          <a:xfrm>
            <a:off x="2113301" y="2632663"/>
            <a:ext cx="6120600" cy="2350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600"/>
              <a:buFont typeface="Arial"/>
              <a:buNone/>
            </a:pPr>
            <a:r>
              <a:rPr lang="en-US" sz="6500" b="0" i="1" u="none" strike="noStrike" cap="none">
                <a:solidFill>
                  <a:schemeClr val="lt1"/>
                </a:solidFill>
                <a:latin typeface="Century Gothic"/>
                <a:ea typeface="Century Gothic"/>
                <a:cs typeface="Century Gothic"/>
                <a:sym typeface="Century Gothic"/>
              </a:rPr>
              <a:t>Gracias!</a:t>
            </a:r>
            <a:endParaRPr sz="67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56"/>
        <p:cNvGrpSpPr/>
        <p:nvPr/>
      </p:nvGrpSpPr>
      <p:grpSpPr>
        <a:xfrm>
          <a:off x="0" y="0"/>
          <a:ext cx="0" cy="0"/>
          <a:chOff x="0" y="0"/>
          <a:chExt cx="0" cy="0"/>
        </a:xfrm>
      </p:grpSpPr>
      <p:sp>
        <p:nvSpPr>
          <p:cNvPr id="357" name="Google Shape;357;g118a4ba47b3_0_102"/>
          <p:cNvSpPr txBox="1">
            <a:spLocks noGrp="1"/>
          </p:cNvSpPr>
          <p:nvPr>
            <p:ph type="sldNum" idx="12"/>
          </p:nvPr>
        </p:nvSpPr>
        <p:spPr>
          <a:xfrm>
            <a:off x="6858000" y="4844639"/>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14</a:t>
            </a:fld>
            <a:endParaRPr/>
          </a:p>
        </p:txBody>
      </p:sp>
      <p:sp>
        <p:nvSpPr>
          <p:cNvPr id="358" name="Google Shape;358;g118a4ba47b3_0_102"/>
          <p:cNvSpPr txBox="1">
            <a:spLocks noGrp="1"/>
          </p:cNvSpPr>
          <p:nvPr>
            <p:ph type="ctrTitle"/>
          </p:nvPr>
        </p:nvSpPr>
        <p:spPr>
          <a:xfrm>
            <a:off x="1004800" y="1984625"/>
            <a:ext cx="7582800" cy="6078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400"/>
              <a:buNone/>
            </a:pPr>
            <a:r>
              <a:rPr lang="en-US" sz="3759"/>
              <a:t>Escenario de inversión.</a:t>
            </a:r>
            <a:endParaRPr sz="4059"/>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01"/>
        <p:cNvGrpSpPr/>
        <p:nvPr/>
      </p:nvGrpSpPr>
      <p:grpSpPr>
        <a:xfrm>
          <a:off x="0" y="0"/>
          <a:ext cx="0" cy="0"/>
          <a:chOff x="0" y="0"/>
          <a:chExt cx="0" cy="0"/>
        </a:xfrm>
      </p:grpSpPr>
      <p:sp>
        <p:nvSpPr>
          <p:cNvPr id="402" name="Google Shape;402;g11377f99541_0_37"/>
          <p:cNvSpPr txBox="1">
            <a:spLocks noGrp="1"/>
          </p:cNvSpPr>
          <p:nvPr>
            <p:ph type="sldNum" idx="12"/>
          </p:nvPr>
        </p:nvSpPr>
        <p:spPr>
          <a:xfrm>
            <a:off x="6858000" y="4844639"/>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15</a:t>
            </a:fld>
            <a:endParaRPr/>
          </a:p>
        </p:txBody>
      </p:sp>
      <p:graphicFrame>
        <p:nvGraphicFramePr>
          <p:cNvPr id="403" name="Google Shape;403;g11377f99541_0_37"/>
          <p:cNvGraphicFramePr/>
          <p:nvPr/>
        </p:nvGraphicFramePr>
        <p:xfrm>
          <a:off x="247650" y="257550"/>
          <a:ext cx="8648700" cy="4651368"/>
        </p:xfrm>
        <a:graphic>
          <a:graphicData uri="http://schemas.openxmlformats.org/drawingml/2006/table">
            <a:tbl>
              <a:tblPr>
                <a:noFill/>
                <a:tableStyleId>{00BA8791-C902-40CF-A5D5-A5DAAABCF29E}</a:tableStyleId>
              </a:tblPr>
              <a:tblGrid>
                <a:gridCol w="838200">
                  <a:extLst>
                    <a:ext uri="{9D8B030D-6E8A-4147-A177-3AD203B41FA5}">
                      <a16:colId xmlns:a16="http://schemas.microsoft.com/office/drawing/2014/main" val="20000"/>
                    </a:ext>
                  </a:extLst>
                </a:gridCol>
                <a:gridCol w="1047750">
                  <a:extLst>
                    <a:ext uri="{9D8B030D-6E8A-4147-A177-3AD203B41FA5}">
                      <a16:colId xmlns:a16="http://schemas.microsoft.com/office/drawing/2014/main" val="20001"/>
                    </a:ext>
                  </a:extLst>
                </a:gridCol>
                <a:gridCol w="819150">
                  <a:extLst>
                    <a:ext uri="{9D8B030D-6E8A-4147-A177-3AD203B41FA5}">
                      <a16:colId xmlns:a16="http://schemas.microsoft.com/office/drawing/2014/main" val="20002"/>
                    </a:ext>
                  </a:extLst>
                </a:gridCol>
                <a:gridCol w="1247775">
                  <a:extLst>
                    <a:ext uri="{9D8B030D-6E8A-4147-A177-3AD203B41FA5}">
                      <a16:colId xmlns:a16="http://schemas.microsoft.com/office/drawing/2014/main" val="20003"/>
                    </a:ext>
                  </a:extLst>
                </a:gridCol>
                <a:gridCol w="1181100">
                  <a:extLst>
                    <a:ext uri="{9D8B030D-6E8A-4147-A177-3AD203B41FA5}">
                      <a16:colId xmlns:a16="http://schemas.microsoft.com/office/drawing/2014/main" val="20004"/>
                    </a:ext>
                  </a:extLst>
                </a:gridCol>
                <a:gridCol w="828675">
                  <a:extLst>
                    <a:ext uri="{9D8B030D-6E8A-4147-A177-3AD203B41FA5}">
                      <a16:colId xmlns:a16="http://schemas.microsoft.com/office/drawing/2014/main" val="20005"/>
                    </a:ext>
                  </a:extLst>
                </a:gridCol>
                <a:gridCol w="154305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tblGrid>
              <a:tr h="295275">
                <a:tc>
                  <a:txBody>
                    <a:bodyPr/>
                    <a:lstStyle/>
                    <a:p>
                      <a:pPr marL="0" marR="0" lvl="0" indent="0" algn="ctr" rtl="0">
                        <a:lnSpc>
                          <a:spcPct val="115000"/>
                        </a:lnSpc>
                        <a:spcBef>
                          <a:spcPts val="0"/>
                        </a:spcBef>
                        <a:spcAft>
                          <a:spcPts val="0"/>
                        </a:spcAft>
                        <a:buClr>
                          <a:srgbClr val="000000"/>
                        </a:buClr>
                        <a:buSzPts val="1000"/>
                        <a:buFont typeface="Arial"/>
                        <a:buNone/>
                      </a:pPr>
                      <a:r>
                        <a:rPr lang="en-US" sz="1000" b="1" u="none" strike="noStrike" cap="none">
                          <a:solidFill>
                            <a:schemeClr val="lt1"/>
                          </a:solidFill>
                        </a:rPr>
                        <a:t>Nivel</a:t>
                      </a:r>
                      <a:endParaRPr sz="1000" b="1"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b="1" u="none" strike="noStrike" cap="none">
                          <a:solidFill>
                            <a:schemeClr val="lt1"/>
                          </a:solidFill>
                        </a:rPr>
                        <a:t>Grado</a:t>
                      </a:r>
                      <a:endParaRPr sz="1000" b="1"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b="1" u="none" strike="noStrike" cap="none">
                          <a:solidFill>
                            <a:schemeClr val="lt1"/>
                          </a:solidFill>
                        </a:rPr>
                        <a:t>Secciones</a:t>
                      </a:r>
                      <a:endParaRPr sz="1000" b="1"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b="1" u="none" strike="noStrike" cap="none">
                          <a:solidFill>
                            <a:schemeClr val="lt1"/>
                          </a:solidFill>
                        </a:rPr>
                        <a:t>Cuentos</a:t>
                      </a:r>
                      <a:endParaRPr sz="1000" b="1"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b="1" u="none" strike="noStrike" cap="none">
                          <a:solidFill>
                            <a:schemeClr val="lt1"/>
                          </a:solidFill>
                        </a:rPr>
                        <a:t>Colecciones</a:t>
                      </a:r>
                      <a:endParaRPr sz="1000" b="1"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b="1" u="none" strike="noStrike" cap="none">
                          <a:solidFill>
                            <a:schemeClr val="lt1"/>
                          </a:solidFill>
                        </a:rPr>
                        <a:t>Unidades</a:t>
                      </a:r>
                      <a:endParaRPr sz="1000" b="1"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b="1" u="none" strike="noStrike" cap="none">
                          <a:solidFill>
                            <a:schemeClr val="lt1"/>
                          </a:solidFill>
                        </a:rPr>
                        <a:t>Costo de impresión por unidad</a:t>
                      </a:r>
                      <a:endParaRPr sz="1000" b="1"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b="1" u="none" strike="noStrike" cap="none">
                          <a:solidFill>
                            <a:schemeClr val="lt1"/>
                          </a:solidFill>
                        </a:rPr>
                        <a:t>Total</a:t>
                      </a:r>
                      <a:endParaRPr sz="1000" b="1"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marR="0" lvl="0" indent="0" algn="ctr" rtl="0">
                        <a:lnSpc>
                          <a:spcPct val="115000"/>
                        </a:lnSpc>
                        <a:spcBef>
                          <a:spcPts val="0"/>
                        </a:spcBef>
                        <a:spcAft>
                          <a:spcPts val="0"/>
                        </a:spcAft>
                        <a:buClr>
                          <a:srgbClr val="000000"/>
                        </a:buClr>
                        <a:buSzPts val="1000"/>
                        <a:buFont typeface="Arial"/>
                        <a:buNone/>
                      </a:pPr>
                      <a:r>
                        <a:rPr lang="en-US" sz="1000" u="none" strike="noStrike" cap="none">
                          <a:solidFill>
                            <a:schemeClr val="lt1"/>
                          </a:solidFill>
                        </a:rPr>
                        <a:t>Inicial</a:t>
                      </a:r>
                      <a:endParaRPr sz="1000"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u="none" strike="noStrike" cap="none">
                          <a:solidFill>
                            <a:schemeClr val="lt1"/>
                          </a:solidFill>
                        </a:rPr>
                        <a:t>Pre-primario</a:t>
                      </a:r>
                      <a:endParaRPr sz="1000"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u="none" strike="noStrike" cap="none">
                          <a:solidFill>
                            <a:schemeClr val="lt1"/>
                          </a:solidFill>
                        </a:rPr>
                        <a:t>2</a:t>
                      </a:r>
                      <a:endParaRPr sz="1000"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u="none" strike="noStrike" cap="none">
                          <a:solidFill>
                            <a:schemeClr val="lt1"/>
                          </a:solidFill>
                        </a:rPr>
                        <a:t>Decodificables</a:t>
                      </a:r>
                      <a:endParaRPr sz="1000"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u="none" strike="noStrike" cap="none">
                          <a:solidFill>
                            <a:schemeClr val="lt1"/>
                          </a:solidFill>
                        </a:rPr>
                        <a:t>10 (5 por sección)</a:t>
                      </a:r>
                      <a:endParaRPr sz="1000"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u="none" strike="noStrike" cap="none">
                          <a:solidFill>
                            <a:schemeClr val="lt1"/>
                          </a:solidFill>
                        </a:rPr>
                        <a:t>180*</a:t>
                      </a:r>
                      <a:endParaRPr sz="1000"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u="none" strike="noStrike" cap="none">
                          <a:solidFill>
                            <a:schemeClr val="lt1"/>
                          </a:solidFill>
                        </a:rPr>
                        <a:t>RD$5.00</a:t>
                      </a:r>
                      <a:endParaRPr sz="1000"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u="none" strike="noStrike" cap="none">
                          <a:solidFill>
                            <a:schemeClr val="lt1"/>
                          </a:solidFill>
                        </a:rPr>
                        <a:t>RD$900.00</a:t>
                      </a:r>
                      <a:endParaRPr sz="1000"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0">
                <a:tc rowSpan="3">
                  <a:txBody>
                    <a:bodyPr/>
                    <a:lstStyle/>
                    <a:p>
                      <a:pPr marL="0" marR="0" lvl="0" indent="0" algn="ctr" rtl="0">
                        <a:lnSpc>
                          <a:spcPct val="115000"/>
                        </a:lnSpc>
                        <a:spcBef>
                          <a:spcPts val="0"/>
                        </a:spcBef>
                        <a:spcAft>
                          <a:spcPts val="0"/>
                        </a:spcAft>
                        <a:buClr>
                          <a:srgbClr val="000000"/>
                        </a:buClr>
                        <a:buSzPts val="1000"/>
                        <a:buFont typeface="Arial"/>
                        <a:buNone/>
                      </a:pPr>
                      <a:r>
                        <a:rPr lang="en-US" sz="1000" u="none" strike="noStrike" cap="none">
                          <a:solidFill>
                            <a:schemeClr val="lt1"/>
                          </a:solidFill>
                        </a:rPr>
                        <a:t> </a:t>
                      </a:r>
                      <a:endParaRPr sz="1000" u="none" strike="noStrike" cap="none">
                        <a:solidFill>
                          <a:schemeClr val="lt1"/>
                        </a:solidFill>
                      </a:endParaRPr>
                    </a:p>
                    <a:p>
                      <a:pPr marL="0" marR="0" lvl="0" indent="0" algn="ctr" rtl="0">
                        <a:lnSpc>
                          <a:spcPct val="115000"/>
                        </a:lnSpc>
                        <a:spcBef>
                          <a:spcPts val="0"/>
                        </a:spcBef>
                        <a:spcAft>
                          <a:spcPts val="0"/>
                        </a:spcAft>
                        <a:buClr>
                          <a:srgbClr val="000000"/>
                        </a:buClr>
                        <a:buSzPts val="1000"/>
                        <a:buFont typeface="Arial"/>
                        <a:buNone/>
                      </a:pPr>
                      <a:r>
                        <a:rPr lang="en-US" sz="1000" u="none" strike="noStrike" cap="none">
                          <a:solidFill>
                            <a:schemeClr val="lt1"/>
                          </a:solidFill>
                        </a:rPr>
                        <a:t>Primaria (1er ciclo)</a:t>
                      </a:r>
                      <a:endParaRPr sz="1000"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u="none" strike="noStrike" cap="none">
                          <a:solidFill>
                            <a:schemeClr val="lt1"/>
                          </a:solidFill>
                        </a:rPr>
                        <a:t>1er grado</a:t>
                      </a:r>
                      <a:endParaRPr sz="1000"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u="none" strike="noStrike" cap="none">
                          <a:solidFill>
                            <a:schemeClr val="lt1"/>
                          </a:solidFill>
                        </a:rPr>
                        <a:t>3</a:t>
                      </a:r>
                      <a:endParaRPr sz="1000"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u="none" strike="noStrike" cap="none">
                          <a:solidFill>
                            <a:schemeClr val="lt1"/>
                          </a:solidFill>
                        </a:rPr>
                        <a:t>Decodificables</a:t>
                      </a:r>
                      <a:endParaRPr sz="1000"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u="none" strike="noStrike" cap="none">
                          <a:solidFill>
                            <a:schemeClr val="lt1"/>
                          </a:solidFill>
                        </a:rPr>
                        <a:t>15 (5 por sección)</a:t>
                      </a:r>
                      <a:endParaRPr sz="1000"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u="none" strike="noStrike" cap="none">
                          <a:solidFill>
                            <a:schemeClr val="lt1"/>
                          </a:solidFill>
                        </a:rPr>
                        <a:t>270</a:t>
                      </a:r>
                      <a:endParaRPr sz="1000"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u="none" strike="noStrike" cap="none">
                          <a:solidFill>
                            <a:schemeClr val="lt1"/>
                          </a:solidFill>
                        </a:rPr>
                        <a:t>RD$5.00</a:t>
                      </a:r>
                      <a:endParaRPr sz="1000"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u="none" strike="noStrike" cap="none">
                          <a:solidFill>
                            <a:schemeClr val="lt1"/>
                          </a:solidFill>
                        </a:rPr>
                        <a:t>RD$1,350.00</a:t>
                      </a:r>
                      <a:endParaRPr sz="1000"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0">
                <a:tc vMerge="1">
                  <a:txBody>
                    <a:bodyPr/>
                    <a:lstStyle/>
                    <a:p>
                      <a:endParaRPr lang="en-DO"/>
                    </a:p>
                  </a:txBody>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u="none" strike="noStrike" cap="none">
                          <a:solidFill>
                            <a:schemeClr val="lt1"/>
                          </a:solidFill>
                        </a:rPr>
                        <a:t>2do grado</a:t>
                      </a:r>
                      <a:endParaRPr sz="1000"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u="none" strike="noStrike" cap="none">
                          <a:solidFill>
                            <a:schemeClr val="lt1"/>
                          </a:solidFill>
                        </a:rPr>
                        <a:t>3</a:t>
                      </a:r>
                      <a:endParaRPr sz="1000"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u="none" strike="noStrike" cap="none">
                          <a:solidFill>
                            <a:schemeClr val="lt1"/>
                          </a:solidFill>
                        </a:rPr>
                        <a:t>Decodificables</a:t>
                      </a:r>
                      <a:endParaRPr sz="1000"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u="none" strike="noStrike" cap="none">
                          <a:solidFill>
                            <a:schemeClr val="lt1"/>
                          </a:solidFill>
                        </a:rPr>
                        <a:t>15 (5 por sección)</a:t>
                      </a:r>
                      <a:endParaRPr sz="1000"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u="none" strike="noStrike" cap="none">
                          <a:solidFill>
                            <a:schemeClr val="lt1"/>
                          </a:solidFill>
                        </a:rPr>
                        <a:t>270</a:t>
                      </a:r>
                      <a:endParaRPr sz="1000"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u="none" strike="noStrike" cap="none">
                          <a:solidFill>
                            <a:schemeClr val="lt1"/>
                          </a:solidFill>
                        </a:rPr>
                        <a:t>RD$5.00</a:t>
                      </a:r>
                      <a:endParaRPr sz="1000"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u="none" strike="noStrike" cap="none">
                          <a:solidFill>
                            <a:schemeClr val="lt1"/>
                          </a:solidFill>
                        </a:rPr>
                        <a:t>RD$1,350.00</a:t>
                      </a:r>
                      <a:endParaRPr sz="1000"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0">
                <a:tc vMerge="1">
                  <a:txBody>
                    <a:bodyPr/>
                    <a:lstStyle/>
                    <a:p>
                      <a:endParaRPr lang="en-DO"/>
                    </a:p>
                  </a:txBody>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u="none" strike="noStrike" cap="none">
                          <a:solidFill>
                            <a:schemeClr val="lt1"/>
                          </a:solidFill>
                        </a:rPr>
                        <a:t>3er grado</a:t>
                      </a:r>
                      <a:endParaRPr sz="1000"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u="none" strike="noStrike" cap="none">
                          <a:solidFill>
                            <a:schemeClr val="lt1"/>
                          </a:solidFill>
                        </a:rPr>
                        <a:t>3</a:t>
                      </a:r>
                      <a:endParaRPr sz="1000"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u="none" strike="noStrike" cap="none">
                          <a:solidFill>
                            <a:schemeClr val="lt1"/>
                          </a:solidFill>
                        </a:rPr>
                        <a:t>Decodificables</a:t>
                      </a:r>
                      <a:endParaRPr sz="1000"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u="none" strike="noStrike" cap="none">
                          <a:solidFill>
                            <a:schemeClr val="lt1"/>
                          </a:solidFill>
                        </a:rPr>
                        <a:t>15 (5 por sección)</a:t>
                      </a:r>
                      <a:endParaRPr sz="1000"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u="none" strike="noStrike" cap="none">
                          <a:solidFill>
                            <a:schemeClr val="lt1"/>
                          </a:solidFill>
                        </a:rPr>
                        <a:t>270</a:t>
                      </a:r>
                      <a:endParaRPr sz="1000"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u="none" strike="noStrike" cap="none">
                          <a:solidFill>
                            <a:schemeClr val="lt1"/>
                          </a:solidFill>
                        </a:rPr>
                        <a:t>RD$5.00</a:t>
                      </a:r>
                      <a:endParaRPr sz="1000"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u="none" strike="noStrike" cap="none">
                          <a:solidFill>
                            <a:schemeClr val="lt1"/>
                          </a:solidFill>
                        </a:rPr>
                        <a:t>RD$1,350.00</a:t>
                      </a:r>
                      <a:endParaRPr sz="1000"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0">
                <a:tc rowSpan="3">
                  <a:txBody>
                    <a:bodyPr/>
                    <a:lstStyle/>
                    <a:p>
                      <a:pPr marL="0" marR="0" lvl="0" indent="0" algn="ctr" rtl="0">
                        <a:lnSpc>
                          <a:spcPct val="115000"/>
                        </a:lnSpc>
                        <a:spcBef>
                          <a:spcPts val="0"/>
                        </a:spcBef>
                        <a:spcAft>
                          <a:spcPts val="0"/>
                        </a:spcAft>
                        <a:buClr>
                          <a:srgbClr val="000000"/>
                        </a:buClr>
                        <a:buSzPts val="1000"/>
                        <a:buFont typeface="Arial"/>
                        <a:buNone/>
                      </a:pPr>
                      <a:r>
                        <a:rPr lang="en-US" sz="1000" u="none" strike="noStrike" cap="none">
                          <a:solidFill>
                            <a:schemeClr val="lt1"/>
                          </a:solidFill>
                        </a:rPr>
                        <a:t> </a:t>
                      </a:r>
                      <a:endParaRPr sz="1000" u="none" strike="noStrike" cap="none">
                        <a:solidFill>
                          <a:schemeClr val="lt1"/>
                        </a:solidFill>
                      </a:endParaRPr>
                    </a:p>
                    <a:p>
                      <a:pPr marL="0" marR="0" lvl="0" indent="0" algn="ctr" rtl="0">
                        <a:lnSpc>
                          <a:spcPct val="115000"/>
                        </a:lnSpc>
                        <a:spcBef>
                          <a:spcPts val="0"/>
                        </a:spcBef>
                        <a:spcAft>
                          <a:spcPts val="0"/>
                        </a:spcAft>
                        <a:buClr>
                          <a:srgbClr val="000000"/>
                        </a:buClr>
                        <a:buSzPts val="1000"/>
                        <a:buFont typeface="Arial"/>
                        <a:buNone/>
                      </a:pPr>
                      <a:r>
                        <a:rPr lang="en-US" sz="1000" u="none" strike="noStrike" cap="none">
                          <a:solidFill>
                            <a:schemeClr val="lt1"/>
                          </a:solidFill>
                        </a:rPr>
                        <a:t>Primaria (2do ciclo)</a:t>
                      </a:r>
                      <a:endParaRPr sz="1000"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u="none" strike="noStrike" cap="none">
                          <a:solidFill>
                            <a:schemeClr val="lt1"/>
                          </a:solidFill>
                        </a:rPr>
                        <a:t>4to grado</a:t>
                      </a:r>
                      <a:endParaRPr sz="1000"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u="none" strike="noStrike" cap="none">
                          <a:solidFill>
                            <a:schemeClr val="lt1"/>
                          </a:solidFill>
                        </a:rPr>
                        <a:t>3</a:t>
                      </a:r>
                      <a:endParaRPr sz="1000"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u="none" strike="noStrike" cap="none">
                          <a:solidFill>
                            <a:schemeClr val="lt1"/>
                          </a:solidFill>
                        </a:rPr>
                        <a:t>Nivelados</a:t>
                      </a:r>
                      <a:endParaRPr sz="1000"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u="none" strike="noStrike" cap="none">
                          <a:solidFill>
                            <a:schemeClr val="lt1"/>
                          </a:solidFill>
                        </a:rPr>
                        <a:t>15 (5 por sección)</a:t>
                      </a:r>
                      <a:endParaRPr sz="1000"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u="none" strike="noStrike" cap="none">
                          <a:solidFill>
                            <a:schemeClr val="lt1"/>
                          </a:solidFill>
                        </a:rPr>
                        <a:t>150**</a:t>
                      </a:r>
                      <a:endParaRPr sz="1000"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u="none" strike="noStrike" cap="none">
                          <a:solidFill>
                            <a:schemeClr val="lt1"/>
                          </a:solidFill>
                        </a:rPr>
                        <a:t>RD$150.00</a:t>
                      </a:r>
                      <a:endParaRPr sz="1000"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u="none" strike="noStrike" cap="none">
                          <a:solidFill>
                            <a:schemeClr val="lt1"/>
                          </a:solidFill>
                        </a:rPr>
                        <a:t>RD$22,500.00</a:t>
                      </a:r>
                      <a:endParaRPr sz="1000"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0">
                <a:tc vMerge="1">
                  <a:txBody>
                    <a:bodyPr/>
                    <a:lstStyle/>
                    <a:p>
                      <a:endParaRPr lang="en-DO"/>
                    </a:p>
                  </a:txBody>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u="none" strike="noStrike" cap="none">
                          <a:solidFill>
                            <a:schemeClr val="lt1"/>
                          </a:solidFill>
                        </a:rPr>
                        <a:t>5to grado</a:t>
                      </a:r>
                      <a:endParaRPr sz="1000"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u="none" strike="noStrike" cap="none">
                          <a:solidFill>
                            <a:schemeClr val="lt1"/>
                          </a:solidFill>
                        </a:rPr>
                        <a:t>3</a:t>
                      </a:r>
                      <a:endParaRPr sz="1000"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u="none" strike="noStrike" cap="none">
                          <a:solidFill>
                            <a:schemeClr val="lt1"/>
                          </a:solidFill>
                        </a:rPr>
                        <a:t>Nivelados</a:t>
                      </a:r>
                      <a:endParaRPr sz="1000"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u="none" strike="noStrike" cap="none">
                          <a:solidFill>
                            <a:schemeClr val="lt1"/>
                          </a:solidFill>
                        </a:rPr>
                        <a:t>15 (5 por sección)</a:t>
                      </a:r>
                      <a:endParaRPr sz="1000"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u="none" strike="noStrike" cap="none">
                          <a:solidFill>
                            <a:schemeClr val="lt1"/>
                          </a:solidFill>
                        </a:rPr>
                        <a:t>150</a:t>
                      </a:r>
                      <a:endParaRPr sz="1000"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u="none" strike="noStrike" cap="none">
                          <a:solidFill>
                            <a:schemeClr val="lt1"/>
                          </a:solidFill>
                        </a:rPr>
                        <a:t>RD$150.00</a:t>
                      </a:r>
                      <a:endParaRPr sz="1000"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u="none" strike="noStrike" cap="none">
                          <a:solidFill>
                            <a:schemeClr val="lt1"/>
                          </a:solidFill>
                        </a:rPr>
                        <a:t>RD$22,500.00</a:t>
                      </a:r>
                      <a:endParaRPr sz="1000"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0">
                <a:tc vMerge="1">
                  <a:txBody>
                    <a:bodyPr/>
                    <a:lstStyle/>
                    <a:p>
                      <a:endParaRPr lang="en-DO"/>
                    </a:p>
                  </a:txBody>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u="none" strike="noStrike" cap="none">
                          <a:solidFill>
                            <a:schemeClr val="lt1"/>
                          </a:solidFill>
                        </a:rPr>
                        <a:t>6to grado</a:t>
                      </a:r>
                      <a:endParaRPr sz="1000"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u="none" strike="noStrike" cap="none">
                          <a:solidFill>
                            <a:schemeClr val="lt1"/>
                          </a:solidFill>
                        </a:rPr>
                        <a:t>3</a:t>
                      </a:r>
                      <a:endParaRPr sz="1000"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u="none" strike="noStrike" cap="none">
                          <a:solidFill>
                            <a:schemeClr val="lt1"/>
                          </a:solidFill>
                        </a:rPr>
                        <a:t>Nivelados</a:t>
                      </a:r>
                      <a:endParaRPr sz="1000"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u="none" strike="noStrike" cap="none">
                          <a:solidFill>
                            <a:schemeClr val="lt1"/>
                          </a:solidFill>
                        </a:rPr>
                        <a:t>15 (5 por sección)</a:t>
                      </a:r>
                      <a:endParaRPr sz="1000"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u="none" strike="noStrike" cap="none">
                          <a:solidFill>
                            <a:schemeClr val="lt1"/>
                          </a:solidFill>
                        </a:rPr>
                        <a:t>150</a:t>
                      </a:r>
                      <a:endParaRPr sz="1000"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u="none" strike="noStrike" cap="none">
                          <a:solidFill>
                            <a:schemeClr val="lt1"/>
                          </a:solidFill>
                        </a:rPr>
                        <a:t>RD$150.00</a:t>
                      </a:r>
                      <a:endParaRPr sz="1000"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u="none" strike="noStrike" cap="none">
                          <a:solidFill>
                            <a:schemeClr val="lt1"/>
                          </a:solidFill>
                        </a:rPr>
                        <a:t>RD$22,500.00</a:t>
                      </a:r>
                      <a:endParaRPr sz="1000"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95275">
                <a:tc gridSpan="2">
                  <a:txBody>
                    <a:bodyPr/>
                    <a:lstStyle/>
                    <a:p>
                      <a:pPr marL="0" marR="0" lvl="0" indent="0" algn="r" rtl="0">
                        <a:lnSpc>
                          <a:spcPct val="115000"/>
                        </a:lnSpc>
                        <a:spcBef>
                          <a:spcPts val="0"/>
                        </a:spcBef>
                        <a:spcAft>
                          <a:spcPts val="0"/>
                        </a:spcAft>
                        <a:buClr>
                          <a:srgbClr val="000000"/>
                        </a:buClr>
                        <a:buSzPts val="1000"/>
                        <a:buFont typeface="Arial"/>
                        <a:buNone/>
                      </a:pPr>
                      <a:r>
                        <a:rPr lang="en-US" sz="1000" b="1" u="none" strike="noStrike" cap="none">
                          <a:solidFill>
                            <a:schemeClr val="dk1"/>
                          </a:solidFill>
                        </a:rPr>
                        <a:t>Total de secciones</a:t>
                      </a:r>
                      <a:endParaRPr sz="1000" b="1" u="none" strike="noStrike" cap="none">
                        <a:solidFill>
                          <a:schemeClr val="dk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accent5"/>
                    </a:solidFill>
                  </a:tcPr>
                </a:tc>
                <a:tc hMerge="1">
                  <a:txBody>
                    <a:bodyPr/>
                    <a:lstStyle/>
                    <a:p>
                      <a:endParaRPr lang="en-DO"/>
                    </a:p>
                  </a:txBody>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b="1" u="none" strike="noStrike" cap="none">
                          <a:solidFill>
                            <a:schemeClr val="dk1"/>
                          </a:solidFill>
                        </a:rPr>
                        <a:t>20</a:t>
                      </a:r>
                      <a:endParaRPr sz="1000" b="1" u="none" strike="noStrike" cap="none">
                        <a:solidFill>
                          <a:schemeClr val="dk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accent5"/>
                    </a:solidFill>
                  </a:tcPr>
                </a:tc>
                <a:tc gridSpan="2">
                  <a:txBody>
                    <a:bodyPr/>
                    <a:lstStyle/>
                    <a:p>
                      <a:pPr marL="0" marR="0" lvl="0" indent="0" algn="r" rtl="0">
                        <a:lnSpc>
                          <a:spcPct val="115000"/>
                        </a:lnSpc>
                        <a:spcBef>
                          <a:spcPts val="0"/>
                        </a:spcBef>
                        <a:spcAft>
                          <a:spcPts val="0"/>
                        </a:spcAft>
                        <a:buClr>
                          <a:srgbClr val="000000"/>
                        </a:buClr>
                        <a:buSzPts val="1000"/>
                        <a:buFont typeface="Arial"/>
                        <a:buNone/>
                      </a:pPr>
                      <a:r>
                        <a:rPr lang="en-US" sz="1000" b="1" u="none" strike="noStrike" cap="none">
                          <a:solidFill>
                            <a:schemeClr val="dk1"/>
                          </a:solidFill>
                        </a:rPr>
                        <a:t>Total de unidades</a:t>
                      </a:r>
                      <a:endParaRPr sz="1000" b="1" u="none" strike="noStrike" cap="none">
                        <a:solidFill>
                          <a:schemeClr val="dk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accent5"/>
                    </a:solidFill>
                  </a:tcPr>
                </a:tc>
                <a:tc hMerge="1">
                  <a:txBody>
                    <a:bodyPr/>
                    <a:lstStyle/>
                    <a:p>
                      <a:endParaRPr lang="en-DO"/>
                    </a:p>
                  </a:txBody>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b="1" u="none" strike="noStrike" cap="none">
                          <a:solidFill>
                            <a:schemeClr val="dk1"/>
                          </a:solidFill>
                        </a:rPr>
                        <a:t>1440</a:t>
                      </a:r>
                      <a:endParaRPr sz="1000" b="1" u="none" strike="noStrike" cap="none">
                        <a:solidFill>
                          <a:schemeClr val="dk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accent5"/>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solidFill>
                            <a:schemeClr val="dk1"/>
                          </a:solidFill>
                        </a:rPr>
                        <a:t>Costo bibliotecas de aula</a:t>
                      </a:r>
                      <a:endParaRPr sz="1000" b="1" u="none" strike="noStrike" cap="none">
                        <a:solidFill>
                          <a:schemeClr val="dk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b="1" u="none" strike="noStrike" cap="none">
                          <a:solidFill>
                            <a:schemeClr val="dk1"/>
                          </a:solidFill>
                        </a:rPr>
                        <a:t>RD$72,450.00</a:t>
                      </a:r>
                      <a:endParaRPr sz="1000" b="1" u="none" strike="noStrike" cap="none">
                        <a:solidFill>
                          <a:schemeClr val="dk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accent5"/>
                    </a:solidFill>
                  </a:tcPr>
                </a:tc>
                <a:extLst>
                  <a:ext uri="{0D108BD9-81ED-4DB2-BD59-A6C34878D82A}">
                    <a16:rowId xmlns:a16="http://schemas.microsoft.com/office/drawing/2014/main" val="10008"/>
                  </a:ext>
                </a:extLst>
              </a:tr>
              <a:tr h="581025">
                <a:tc>
                  <a:txBody>
                    <a:bodyPr/>
                    <a:lstStyle/>
                    <a:p>
                      <a:pPr marL="0" marR="0" lvl="0" indent="0" algn="ctr" rtl="0">
                        <a:lnSpc>
                          <a:spcPct val="115000"/>
                        </a:lnSpc>
                        <a:spcBef>
                          <a:spcPts val="0"/>
                        </a:spcBef>
                        <a:spcAft>
                          <a:spcPts val="0"/>
                        </a:spcAft>
                        <a:buClr>
                          <a:srgbClr val="000000"/>
                        </a:buClr>
                        <a:buSzPts val="1000"/>
                        <a:buFont typeface="Arial"/>
                        <a:buNone/>
                      </a:pPr>
                      <a:r>
                        <a:rPr lang="en-US" sz="1000" u="none" strike="noStrike" cap="none">
                          <a:solidFill>
                            <a:schemeClr val="lt1"/>
                          </a:solidFill>
                        </a:rPr>
                        <a:t>Inicial y primario</a:t>
                      </a:r>
                      <a:endParaRPr sz="1000"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u="none" strike="noStrike" cap="none">
                          <a:solidFill>
                            <a:schemeClr val="lt1"/>
                          </a:solidFill>
                        </a:rPr>
                        <a:t>Preprimario-6to</a:t>
                      </a:r>
                      <a:endParaRPr sz="1000"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u="none" strike="noStrike" cap="none">
                          <a:solidFill>
                            <a:schemeClr val="lt1"/>
                          </a:solidFill>
                        </a:rPr>
                        <a:t>20</a:t>
                      </a:r>
                      <a:endParaRPr sz="1000"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u="none" strike="noStrike" cap="none">
                          <a:solidFill>
                            <a:schemeClr val="lt1"/>
                          </a:solidFill>
                        </a:rPr>
                        <a:t>Guías de actividades diferenciadas por ciclo</a:t>
                      </a:r>
                      <a:endParaRPr sz="1000"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u="none" strike="noStrike" cap="none">
                          <a:solidFill>
                            <a:schemeClr val="lt1"/>
                          </a:solidFill>
                        </a:rPr>
                        <a:t>1 por docente</a:t>
                      </a:r>
                      <a:endParaRPr sz="1000"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u="none" strike="noStrike" cap="none">
                          <a:solidFill>
                            <a:schemeClr val="lt1"/>
                          </a:solidFill>
                        </a:rPr>
                        <a:t>20</a:t>
                      </a:r>
                      <a:endParaRPr sz="1000"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u="none" strike="noStrike" cap="none">
                          <a:solidFill>
                            <a:schemeClr val="lt1"/>
                          </a:solidFill>
                        </a:rPr>
                        <a:t>RD$400.00</a:t>
                      </a:r>
                      <a:endParaRPr sz="1000"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b="1" u="none" strike="noStrike" cap="none">
                          <a:solidFill>
                            <a:schemeClr val="lt1"/>
                          </a:solidFill>
                        </a:rPr>
                        <a:t>RD$8,000.00</a:t>
                      </a:r>
                      <a:endParaRPr sz="1000" b="1" u="none" strike="noStrike" cap="none">
                        <a:solidFill>
                          <a:schemeClr val="lt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0">
                <a:tc gridSpan="7">
                  <a:txBody>
                    <a:bodyPr/>
                    <a:lstStyle/>
                    <a:p>
                      <a:pPr marL="0" marR="0" lvl="0" indent="0" algn="r" rtl="0">
                        <a:lnSpc>
                          <a:spcPct val="115000"/>
                        </a:lnSpc>
                        <a:spcBef>
                          <a:spcPts val="0"/>
                        </a:spcBef>
                        <a:spcAft>
                          <a:spcPts val="0"/>
                        </a:spcAft>
                        <a:buClr>
                          <a:srgbClr val="000000"/>
                        </a:buClr>
                        <a:buSzPts val="1000"/>
                        <a:buFont typeface="Arial"/>
                        <a:buNone/>
                      </a:pPr>
                      <a:r>
                        <a:rPr lang="en-US" sz="1000" b="1" u="none" strike="noStrike" cap="none">
                          <a:solidFill>
                            <a:schemeClr val="dk1"/>
                          </a:solidFill>
                        </a:rPr>
                        <a:t>Costo total de dotación de recursos para la escuela</a:t>
                      </a:r>
                      <a:endParaRPr sz="1000" b="1" u="none" strike="noStrike" cap="none">
                        <a:solidFill>
                          <a:schemeClr val="dk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accent5"/>
                    </a:solidFill>
                  </a:tcPr>
                </a:tc>
                <a:tc hMerge="1">
                  <a:txBody>
                    <a:bodyPr/>
                    <a:lstStyle/>
                    <a:p>
                      <a:endParaRPr lang="en-DO"/>
                    </a:p>
                  </a:txBody>
                  <a:tcPr/>
                </a:tc>
                <a:tc hMerge="1">
                  <a:txBody>
                    <a:bodyPr/>
                    <a:lstStyle/>
                    <a:p>
                      <a:endParaRPr lang="en-DO"/>
                    </a:p>
                  </a:txBody>
                  <a:tcPr/>
                </a:tc>
                <a:tc hMerge="1">
                  <a:txBody>
                    <a:bodyPr/>
                    <a:lstStyle/>
                    <a:p>
                      <a:endParaRPr lang="en-DO"/>
                    </a:p>
                  </a:txBody>
                  <a:tcPr/>
                </a:tc>
                <a:tc hMerge="1">
                  <a:txBody>
                    <a:bodyPr/>
                    <a:lstStyle/>
                    <a:p>
                      <a:endParaRPr lang="en-DO"/>
                    </a:p>
                  </a:txBody>
                  <a:tcPr/>
                </a:tc>
                <a:tc hMerge="1">
                  <a:txBody>
                    <a:bodyPr/>
                    <a:lstStyle/>
                    <a:p>
                      <a:endParaRPr lang="en-DO"/>
                    </a:p>
                  </a:txBody>
                  <a:tcPr/>
                </a:tc>
                <a:tc hMerge="1">
                  <a:txBody>
                    <a:bodyPr/>
                    <a:lstStyle/>
                    <a:p>
                      <a:endParaRPr lang="en-DO"/>
                    </a:p>
                  </a:txBody>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b="1" u="none" strike="noStrike" cap="none">
                          <a:solidFill>
                            <a:schemeClr val="dk1"/>
                          </a:solidFill>
                        </a:rPr>
                        <a:t>RD$80,450.00</a:t>
                      </a:r>
                      <a:endParaRPr sz="1000" b="1" u="none" strike="noStrike" cap="none">
                        <a:solidFill>
                          <a:schemeClr val="dk1"/>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accent5"/>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8/24/21</a:t>
            </a:r>
            <a:endParaRPr/>
          </a:p>
        </p:txBody>
      </p:sp>
      <p:sp>
        <p:nvSpPr>
          <p:cNvPr id="257" name="Google Shape;257;p3"/>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FOOTER G OES HERE</a:t>
            </a:r>
            <a:endParaRPr/>
          </a:p>
        </p:txBody>
      </p:sp>
      <p:sp>
        <p:nvSpPr>
          <p:cNvPr id="258" name="Google Shape;258;p3"/>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2</a:t>
            </a:fld>
            <a:endParaRPr/>
          </a:p>
        </p:txBody>
      </p:sp>
      <p:sp>
        <p:nvSpPr>
          <p:cNvPr id="259" name="Google Shape;259;p3"/>
          <p:cNvSpPr txBox="1">
            <a:spLocks noGrp="1"/>
          </p:cNvSpPr>
          <p:nvPr>
            <p:ph type="ctrTitle"/>
          </p:nvPr>
        </p:nvSpPr>
        <p:spPr>
          <a:xfrm>
            <a:off x="623046" y="2323073"/>
            <a:ext cx="7870165" cy="2578684"/>
          </a:xfrm>
          <a:prstGeom prst="rect">
            <a:avLst/>
          </a:prstGeom>
          <a:noFill/>
          <a:ln>
            <a:noFill/>
          </a:ln>
          <a:effectLst>
            <a:outerShdw blurRad="254000" algn="tl" rotWithShape="0">
              <a:srgbClr val="000000">
                <a:alpha val="20000"/>
              </a:srgbClr>
            </a:outerShdw>
          </a:effectLst>
        </p:spPr>
        <p:txBody>
          <a:bodyPr spcFirstLastPara="1" wrap="square" lIns="91425" tIns="45700" rIns="91425" bIns="45700" anchor="b" anchorCtr="0">
            <a:normAutofit fontScale="90000"/>
          </a:bodyPr>
          <a:lstStyle/>
          <a:p>
            <a:pPr marL="0" lvl="0" indent="0" algn="ctr" rtl="0">
              <a:lnSpc>
                <a:spcPct val="100000"/>
              </a:lnSpc>
              <a:spcBef>
                <a:spcPts val="0"/>
              </a:spcBef>
              <a:spcAft>
                <a:spcPts val="0"/>
              </a:spcAft>
              <a:buSzPct val="100000"/>
              <a:buNone/>
            </a:pPr>
            <a:br>
              <a:rPr lang="en-US"/>
            </a:br>
            <a:r>
              <a:rPr lang="en-US" sz="2900"/>
              <a:t>Esta iniciativa tiene como objetivo </a:t>
            </a:r>
            <a:r>
              <a:rPr lang="en-US" sz="2900" b="1" i="1"/>
              <a:t>mejorar las habilidades de lectura y escritura en estudiantes del Nivel Primario, con especial énfasis en los primeros grados, apoyando la implementación del currículo a través de estrategias y recursos apropiados para este nivel.</a:t>
            </a:r>
            <a:br>
              <a:rPr lang="en-US"/>
            </a:br>
            <a:br>
              <a:rPr lang="en-US"/>
            </a:br>
            <a:endParaRPr/>
          </a:p>
        </p:txBody>
      </p:sp>
      <p:sp>
        <p:nvSpPr>
          <p:cNvPr id="260" name="Google Shape;260;p3"/>
          <p:cNvSpPr txBox="1">
            <a:spLocks noGrp="1"/>
          </p:cNvSpPr>
          <p:nvPr>
            <p:ph type="body" idx="2"/>
          </p:nvPr>
        </p:nvSpPr>
        <p:spPr>
          <a:xfrm rot="-5400000">
            <a:off x="7862312" y="1098609"/>
            <a:ext cx="2073910" cy="184666"/>
          </a:xfrm>
          <a:prstGeom prst="rect">
            <a:avLst/>
          </a:prstGeom>
          <a:noFill/>
          <a:ln>
            <a:noFill/>
          </a:ln>
        </p:spPr>
        <p:txBody>
          <a:bodyPr spcFirstLastPara="1" wrap="square" lIns="91425" tIns="45700" rIns="91425" bIns="45700" anchor="t" anchorCtr="0">
            <a:spAutoFit/>
          </a:bodyPr>
          <a:lstStyle/>
          <a:p>
            <a:pPr marL="0" lvl="0" indent="0" algn="r" rtl="0">
              <a:lnSpc>
                <a:spcPct val="100000"/>
              </a:lnSpc>
              <a:spcBef>
                <a:spcPts val="0"/>
              </a:spcBef>
              <a:spcAft>
                <a:spcPts val="0"/>
              </a:spcAft>
              <a:buClr>
                <a:schemeClr val="lt1"/>
              </a:buClr>
              <a:buSzPts val="600"/>
              <a:buNone/>
            </a:pPr>
            <a:r>
              <a:rPr lang="en-US"/>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64"/>
        <p:cNvGrpSpPr/>
        <p:nvPr/>
      </p:nvGrpSpPr>
      <p:grpSpPr>
        <a:xfrm>
          <a:off x="0" y="0"/>
          <a:ext cx="0" cy="0"/>
          <a:chOff x="0" y="0"/>
          <a:chExt cx="0" cy="0"/>
        </a:xfrm>
      </p:grpSpPr>
      <p:sp>
        <p:nvSpPr>
          <p:cNvPr id="265" name="Google Shape;265;p2"/>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8/24/21`1</a:t>
            </a:r>
            <a:endParaRPr/>
          </a:p>
        </p:txBody>
      </p:sp>
      <p:sp>
        <p:nvSpPr>
          <p:cNvPr id="266" name="Google Shape;266;p2"/>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 </a:t>
            </a:r>
            <a:endParaRPr/>
          </a:p>
        </p:txBody>
      </p:sp>
      <p:sp>
        <p:nvSpPr>
          <p:cNvPr id="267" name="Google Shape;267;p2"/>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3</a:t>
            </a:fld>
            <a:endParaRPr/>
          </a:p>
        </p:txBody>
      </p:sp>
      <p:sp>
        <p:nvSpPr>
          <p:cNvPr id="268" name="Google Shape;268;p2"/>
          <p:cNvSpPr txBox="1">
            <a:spLocks noGrp="1"/>
          </p:cNvSpPr>
          <p:nvPr>
            <p:ph type="ctrTitle"/>
          </p:nvPr>
        </p:nvSpPr>
        <p:spPr>
          <a:xfrm>
            <a:off x="656525" y="323387"/>
            <a:ext cx="3886200" cy="12099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100"/>
              <a:buFont typeface="Arial"/>
              <a:buNone/>
            </a:pPr>
            <a:endParaRPr sz="10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sz="1000">
                <a:solidFill>
                  <a:schemeClr val="dk1"/>
                </a:solidFill>
              </a:rPr>
              <a:t>	</a:t>
            </a:r>
            <a:endParaRPr sz="10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000">
              <a:solidFill>
                <a:schemeClr val="dk1"/>
              </a:solidFill>
            </a:endParaRPr>
          </a:p>
        </p:txBody>
      </p:sp>
      <p:sp>
        <p:nvSpPr>
          <p:cNvPr id="269" name="Google Shape;269;p2"/>
          <p:cNvSpPr txBox="1">
            <a:spLocks noGrp="1"/>
          </p:cNvSpPr>
          <p:nvPr>
            <p:ph type="subTitle" idx="1"/>
          </p:nvPr>
        </p:nvSpPr>
        <p:spPr>
          <a:xfrm>
            <a:off x="656525" y="1856806"/>
            <a:ext cx="3429000" cy="1209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lt1"/>
              </a:buClr>
              <a:buSzPts val="1600"/>
              <a:buNone/>
            </a:pPr>
            <a:r>
              <a:rPr lang="en-US"/>
              <a:t> </a:t>
            </a:r>
            <a:endParaRPr/>
          </a:p>
        </p:txBody>
      </p:sp>
      <p:pic>
        <p:nvPicPr>
          <p:cNvPr id="270" name="Google Shape;270;p2" descr="Cobertura"/>
          <p:cNvPicPr preferRelativeResize="0"/>
          <p:nvPr/>
        </p:nvPicPr>
        <p:blipFill rotWithShape="1">
          <a:blip r:embed="rId3">
            <a:alphaModFix/>
          </a:blip>
          <a:srcRect/>
          <a:stretch/>
        </p:blipFill>
        <p:spPr>
          <a:xfrm>
            <a:off x="285633" y="407668"/>
            <a:ext cx="3894482" cy="2693871"/>
          </a:xfrm>
          <a:prstGeom prst="rect">
            <a:avLst/>
          </a:prstGeom>
          <a:noFill/>
          <a:ln>
            <a:noFill/>
          </a:ln>
        </p:spPr>
      </p:pic>
      <p:sp>
        <p:nvSpPr>
          <p:cNvPr id="271" name="Google Shape;271;p2"/>
          <p:cNvSpPr txBox="1"/>
          <p:nvPr/>
        </p:nvSpPr>
        <p:spPr>
          <a:xfrm>
            <a:off x="285634" y="3242805"/>
            <a:ext cx="4257092"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Cobertura geográfica del proyecto: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8 regionales educativas: </a:t>
            </a:r>
            <a:r>
              <a:rPr lang="en-US" sz="1400" b="0" i="0" u="none" strike="noStrike" cap="none">
                <a:solidFill>
                  <a:schemeClr val="lt1"/>
                </a:solidFill>
                <a:latin typeface="Arial"/>
                <a:ea typeface="Arial"/>
                <a:cs typeface="Arial"/>
                <a:sym typeface="Arial"/>
              </a:rPr>
              <a:t>04,06,08,09,10,11,15,16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47 distritos escolares</a:t>
            </a:r>
            <a:r>
              <a:rPr lang="en-US"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pic>
        <p:nvPicPr>
          <p:cNvPr id="272" name="Google Shape;272;p2" descr="Diagram&#10;&#10;Description automatically generated"/>
          <p:cNvPicPr preferRelativeResize="0"/>
          <p:nvPr/>
        </p:nvPicPr>
        <p:blipFill rotWithShape="1">
          <a:blip r:embed="rId4">
            <a:alphaModFix/>
          </a:blip>
          <a:srcRect l="9220" t="6804" r="13983" b="6483"/>
          <a:stretch/>
        </p:blipFill>
        <p:spPr>
          <a:xfrm>
            <a:off x="4582929" y="1941969"/>
            <a:ext cx="4275438" cy="301720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5"/>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4</a:t>
            </a:fld>
            <a:endParaRPr/>
          </a:p>
        </p:txBody>
      </p:sp>
      <p:sp>
        <p:nvSpPr>
          <p:cNvPr id="278" name="Google Shape;278;p5"/>
          <p:cNvSpPr txBox="1">
            <a:spLocks noGrp="1"/>
          </p:cNvSpPr>
          <p:nvPr>
            <p:ph type="ctrTitle"/>
          </p:nvPr>
        </p:nvSpPr>
        <p:spPr>
          <a:xfrm>
            <a:off x="389238" y="169583"/>
            <a:ext cx="4981832" cy="51415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1"/>
              </a:buClr>
              <a:buSzPts val="2400"/>
              <a:buFont typeface="Gill Sans"/>
              <a:buNone/>
            </a:pPr>
            <a:r>
              <a:rPr lang="en-US" sz="3000"/>
              <a:t>Componentes y acciones</a:t>
            </a:r>
            <a:endParaRPr/>
          </a:p>
        </p:txBody>
      </p:sp>
      <p:grpSp>
        <p:nvGrpSpPr>
          <p:cNvPr id="279" name="Google Shape;279;p5"/>
          <p:cNvGrpSpPr/>
          <p:nvPr/>
        </p:nvGrpSpPr>
        <p:grpSpPr>
          <a:xfrm>
            <a:off x="2823934" y="560387"/>
            <a:ext cx="5953756" cy="4470400"/>
            <a:chOff x="80733" y="0"/>
            <a:chExt cx="5953756" cy="4470400"/>
          </a:xfrm>
        </p:grpSpPr>
        <p:sp>
          <p:nvSpPr>
            <p:cNvPr id="280" name="Google Shape;280;p5"/>
            <p:cNvSpPr/>
            <p:nvPr/>
          </p:nvSpPr>
          <p:spPr>
            <a:xfrm>
              <a:off x="893529" y="0"/>
              <a:ext cx="4470400" cy="4470400"/>
            </a:xfrm>
            <a:prstGeom prst="triangl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5"/>
            <p:cNvSpPr/>
            <p:nvPr/>
          </p:nvSpPr>
          <p:spPr>
            <a:xfrm>
              <a:off x="80733" y="474154"/>
              <a:ext cx="2905760" cy="1058227"/>
            </a:xfrm>
            <a:prstGeom prst="roundRect">
              <a:avLst>
                <a:gd name="adj" fmla="val 16667"/>
              </a:avLst>
            </a:prstGeom>
            <a:solidFill>
              <a:schemeClr val="lt1">
                <a:alpha val="89019"/>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5"/>
            <p:cNvSpPr txBox="1"/>
            <p:nvPr/>
          </p:nvSpPr>
          <p:spPr>
            <a:xfrm>
              <a:off x="132391" y="525812"/>
              <a:ext cx="2802444" cy="954911"/>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Formación y Acompañamiento</a:t>
              </a:r>
              <a:r>
                <a:rPr lang="en-US" sz="1200" b="0" i="0" u="none" strike="noStrike" cap="none">
                  <a:solidFill>
                    <a:srgbClr val="000000"/>
                  </a:solidFill>
                  <a:latin typeface="Arial"/>
                  <a:ea typeface="Arial"/>
                  <a:cs typeface="Arial"/>
                  <a:sym typeface="Arial"/>
                </a:rPr>
                <a:t>. Foco en los resultados de aprendizaje de los estudiantes a través del trabajo con técnicos, coordinadores pedagógicos y docentes. </a:t>
              </a:r>
              <a:endParaRPr sz="1400" b="0" i="0" u="none" strike="noStrike" cap="none">
                <a:solidFill>
                  <a:srgbClr val="000000"/>
                </a:solidFill>
                <a:latin typeface="Arial"/>
                <a:ea typeface="Arial"/>
                <a:cs typeface="Arial"/>
                <a:sym typeface="Arial"/>
              </a:endParaRPr>
            </a:p>
          </p:txBody>
        </p:sp>
        <p:sp>
          <p:nvSpPr>
            <p:cNvPr id="283" name="Google Shape;283;p5"/>
            <p:cNvSpPr/>
            <p:nvPr/>
          </p:nvSpPr>
          <p:spPr>
            <a:xfrm>
              <a:off x="3128729" y="1639947"/>
              <a:ext cx="2905760" cy="1058227"/>
            </a:xfrm>
            <a:prstGeom prst="roundRect">
              <a:avLst>
                <a:gd name="adj" fmla="val 16667"/>
              </a:avLst>
            </a:prstGeom>
            <a:solidFill>
              <a:schemeClr val="lt1">
                <a:alpha val="89019"/>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5"/>
            <p:cNvSpPr txBox="1"/>
            <p:nvPr/>
          </p:nvSpPr>
          <p:spPr>
            <a:xfrm>
              <a:off x="3180387" y="1691605"/>
              <a:ext cx="2802444" cy="954911"/>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Componente GISS. </a:t>
              </a:r>
              <a:r>
                <a:rPr lang="en-US" sz="1200" b="0" i="0" u="none" strike="noStrike" cap="none">
                  <a:solidFill>
                    <a:srgbClr val="000000"/>
                  </a:solidFill>
                  <a:latin typeface="Arial"/>
                  <a:ea typeface="Arial"/>
                  <a:cs typeface="Arial"/>
                  <a:sym typeface="Arial"/>
                </a:rPr>
                <a:t>Foco en la promoción de un clima social escolar positivo a través del trabajo con orientadores y psicólogos de las escuelas, así como con los miembros de la APMAE.</a:t>
              </a:r>
              <a:endParaRPr sz="1400" b="0" i="0" u="none" strike="noStrike" cap="none">
                <a:solidFill>
                  <a:srgbClr val="000000"/>
                </a:solidFill>
                <a:latin typeface="Arial"/>
                <a:ea typeface="Arial"/>
                <a:cs typeface="Arial"/>
                <a:sym typeface="Arial"/>
              </a:endParaRPr>
            </a:p>
          </p:txBody>
        </p:sp>
        <p:sp>
          <p:nvSpPr>
            <p:cNvPr id="285" name="Google Shape;285;p5"/>
            <p:cNvSpPr/>
            <p:nvPr/>
          </p:nvSpPr>
          <p:spPr>
            <a:xfrm>
              <a:off x="1676400" y="3412171"/>
              <a:ext cx="2905800" cy="1058100"/>
            </a:xfrm>
            <a:prstGeom prst="roundRect">
              <a:avLst>
                <a:gd name="adj" fmla="val 16667"/>
              </a:avLst>
            </a:prstGeom>
            <a:solidFill>
              <a:schemeClr val="lt1">
                <a:alpha val="89019"/>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5"/>
            <p:cNvSpPr txBox="1"/>
            <p:nvPr/>
          </p:nvSpPr>
          <p:spPr>
            <a:xfrm>
              <a:off x="1728058" y="3463829"/>
              <a:ext cx="2802300" cy="954900"/>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Monitoreo y evaluación. </a:t>
              </a:r>
              <a:r>
                <a:rPr lang="en-US" sz="1200" b="0" i="0" u="none" strike="noStrike" cap="none">
                  <a:solidFill>
                    <a:srgbClr val="000000"/>
                  </a:solidFill>
                  <a:latin typeface="Arial"/>
                  <a:ea typeface="Arial"/>
                  <a:cs typeface="Arial"/>
                  <a:sym typeface="Arial"/>
                </a:rPr>
                <a:t>Foco en la estandarización de las acciones y sistematización  de los resultados para la toma de decisiones de los diferentes componentes.</a:t>
              </a:r>
              <a:endParaRPr sz="1400" b="0" i="0" u="none" strike="noStrike" cap="none">
                <a:solidFill>
                  <a:srgbClr val="000000"/>
                </a:solidFill>
                <a:latin typeface="Arial"/>
                <a:ea typeface="Arial"/>
                <a:cs typeface="Arial"/>
                <a:sym typeface="Arial"/>
              </a:endParaRPr>
            </a:p>
          </p:txBody>
        </p:sp>
      </p:grpSp>
      <p:sp>
        <p:nvSpPr>
          <p:cNvPr id="287" name="Google Shape;287;p5"/>
          <p:cNvSpPr/>
          <p:nvPr/>
        </p:nvSpPr>
        <p:spPr>
          <a:xfrm>
            <a:off x="5988908" y="1252151"/>
            <a:ext cx="978408" cy="484632"/>
          </a:xfrm>
          <a:prstGeom prst="rightArrow">
            <a:avLst>
              <a:gd name="adj1" fmla="val 50000"/>
              <a:gd name="adj2" fmla="val 50000"/>
            </a:avLst>
          </a:prstGeom>
          <a:solidFill>
            <a:schemeClr val="lt1"/>
          </a:solidFill>
          <a:ln w="25400" cap="flat" cmpd="sng">
            <a:solidFill>
              <a:srgbClr val="00224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8" name="Google Shape;288;p5"/>
          <p:cNvSpPr txBox="1"/>
          <p:nvPr/>
        </p:nvSpPr>
        <p:spPr>
          <a:xfrm>
            <a:off x="7141573" y="906162"/>
            <a:ext cx="160653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13 coordinadoras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40 acompañantes</a:t>
            </a:r>
            <a:endParaRPr sz="1400" b="0" i="0" u="none" strike="noStrike" cap="none">
              <a:solidFill>
                <a:srgbClr val="000000"/>
              </a:solidFill>
              <a:latin typeface="Arial"/>
              <a:ea typeface="Arial"/>
              <a:cs typeface="Arial"/>
              <a:sym typeface="Arial"/>
            </a:endParaRPr>
          </a:p>
        </p:txBody>
      </p:sp>
      <p:sp>
        <p:nvSpPr>
          <p:cNvPr id="289" name="Google Shape;289;p5"/>
          <p:cNvSpPr/>
          <p:nvPr/>
        </p:nvSpPr>
        <p:spPr>
          <a:xfrm rot="10800000">
            <a:off x="4642022" y="2460582"/>
            <a:ext cx="978408" cy="484632"/>
          </a:xfrm>
          <a:prstGeom prst="rightArrow">
            <a:avLst>
              <a:gd name="adj1" fmla="val 50000"/>
              <a:gd name="adj2" fmla="val 50000"/>
            </a:avLst>
          </a:prstGeom>
          <a:solidFill>
            <a:schemeClr val="lt1"/>
          </a:solidFill>
          <a:ln w="25400" cap="flat" cmpd="sng">
            <a:solidFill>
              <a:srgbClr val="00224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90" name="Google Shape;290;p5"/>
          <p:cNvSpPr txBox="1"/>
          <p:nvPr/>
        </p:nvSpPr>
        <p:spPr>
          <a:xfrm>
            <a:off x="2889347" y="2441288"/>
            <a:ext cx="165782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2 coordinadoras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20 mentores GISS</a:t>
            </a:r>
            <a:endParaRPr sz="1400" b="0" i="0" u="none" strike="noStrike" cap="none">
              <a:solidFill>
                <a:srgbClr val="000000"/>
              </a:solidFill>
              <a:latin typeface="Arial"/>
              <a:ea typeface="Arial"/>
              <a:cs typeface="Arial"/>
              <a:sym typeface="Arial"/>
            </a:endParaRPr>
          </a:p>
        </p:txBody>
      </p:sp>
      <p:sp>
        <p:nvSpPr>
          <p:cNvPr id="291" name="Google Shape;291;p5"/>
          <p:cNvSpPr/>
          <p:nvPr/>
        </p:nvSpPr>
        <p:spPr>
          <a:xfrm>
            <a:off x="2207741" y="906162"/>
            <a:ext cx="535460" cy="2058346"/>
          </a:xfrm>
          <a:prstGeom prst="leftBrace">
            <a:avLst>
              <a:gd name="adj1" fmla="val 8333"/>
              <a:gd name="adj2" fmla="val 50000"/>
            </a:avLst>
          </a:prstGeom>
          <a:noFill/>
          <a:ln w="9525" cap="flat" cmpd="sng">
            <a:solidFill>
              <a:srgbClr val="002C6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92" name="Google Shape;292;p5"/>
          <p:cNvSpPr txBox="1"/>
          <p:nvPr/>
        </p:nvSpPr>
        <p:spPr>
          <a:xfrm>
            <a:off x="226126" y="1196675"/>
            <a:ext cx="2058300" cy="175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Formación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Acompañamiento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Dotación de recursos</a:t>
            </a:r>
            <a:endParaRPr sz="1400" b="0" i="0" u="none" strike="noStrike" cap="none">
              <a:solidFill>
                <a:srgbClr val="000000"/>
              </a:solidFill>
              <a:latin typeface="Arial"/>
              <a:ea typeface="Arial"/>
              <a:cs typeface="Arial"/>
              <a:sym typeface="Arial"/>
            </a:endParaRPr>
          </a:p>
        </p:txBody>
      </p:sp>
      <p:sp>
        <p:nvSpPr>
          <p:cNvPr id="293" name="Google Shape;293;p5"/>
          <p:cNvSpPr txBox="1"/>
          <p:nvPr/>
        </p:nvSpPr>
        <p:spPr>
          <a:xfrm>
            <a:off x="438184" y="4221891"/>
            <a:ext cx="199445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Datos para la toma de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decisiones</a:t>
            </a:r>
            <a:endParaRPr sz="1400" b="0" i="0" u="none" strike="noStrike" cap="none">
              <a:solidFill>
                <a:srgbClr val="000000"/>
              </a:solidFill>
              <a:latin typeface="Arial"/>
              <a:ea typeface="Arial"/>
              <a:cs typeface="Arial"/>
              <a:sym typeface="Arial"/>
            </a:endParaRPr>
          </a:p>
        </p:txBody>
      </p:sp>
      <p:sp>
        <p:nvSpPr>
          <p:cNvPr id="294" name="Google Shape;294;p5"/>
          <p:cNvSpPr/>
          <p:nvPr/>
        </p:nvSpPr>
        <p:spPr>
          <a:xfrm>
            <a:off x="2383871" y="4164400"/>
            <a:ext cx="1465800" cy="484500"/>
          </a:xfrm>
          <a:prstGeom prst="rightArrow">
            <a:avLst>
              <a:gd name="adj1" fmla="val 50000"/>
              <a:gd name="adj2" fmla="val 50000"/>
            </a:avLst>
          </a:prstGeom>
          <a:solidFill>
            <a:schemeClr val="lt1"/>
          </a:solidFill>
          <a:ln w="25400" cap="flat" cmpd="sng">
            <a:solidFill>
              <a:srgbClr val="00224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0"/>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5</a:t>
            </a:fld>
            <a:endParaRPr/>
          </a:p>
        </p:txBody>
      </p:sp>
      <p:sp>
        <p:nvSpPr>
          <p:cNvPr id="300" name="Google Shape;300;p10"/>
          <p:cNvSpPr txBox="1">
            <a:spLocks noGrp="1"/>
          </p:cNvSpPr>
          <p:nvPr>
            <p:ph type="ctrTitle"/>
          </p:nvPr>
        </p:nvSpPr>
        <p:spPr>
          <a:xfrm>
            <a:off x="1004800" y="1984624"/>
            <a:ext cx="7582800" cy="12174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400"/>
              <a:buNone/>
            </a:pPr>
            <a:r>
              <a:rPr lang="en-US" sz="3759"/>
              <a:t>Datos generados por el proyecto para la toma de decisiones.</a:t>
            </a:r>
            <a:endParaRPr sz="4059"/>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4"/>
        <p:cNvGrpSpPr/>
        <p:nvPr/>
      </p:nvGrpSpPr>
      <p:grpSpPr>
        <a:xfrm>
          <a:off x="0" y="0"/>
          <a:ext cx="0" cy="0"/>
          <a:chOff x="0" y="0"/>
          <a:chExt cx="0" cy="0"/>
        </a:xfrm>
      </p:grpSpPr>
      <p:sp>
        <p:nvSpPr>
          <p:cNvPr id="305" name="Google Shape;305;p12"/>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6</a:t>
            </a:fld>
            <a:endParaRPr/>
          </a:p>
        </p:txBody>
      </p:sp>
      <p:sp>
        <p:nvSpPr>
          <p:cNvPr id="306" name="Google Shape;306;p12"/>
          <p:cNvSpPr txBox="1">
            <a:spLocks noGrp="1"/>
          </p:cNvSpPr>
          <p:nvPr>
            <p:ph type="ctrTitle"/>
          </p:nvPr>
        </p:nvSpPr>
        <p:spPr>
          <a:xfrm>
            <a:off x="1010494" y="473225"/>
            <a:ext cx="7414800" cy="3654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lt1"/>
              </a:buClr>
              <a:buSzPts val="2400"/>
              <a:buFont typeface="Gill Sans"/>
              <a:buNone/>
            </a:pPr>
            <a:r>
              <a:rPr lang="en-US" sz="2900">
                <a:solidFill>
                  <a:schemeClr val="dk1"/>
                </a:solidFill>
                <a:latin typeface="Arial"/>
                <a:ea typeface="Arial"/>
                <a:cs typeface="Arial"/>
                <a:sym typeface="Arial"/>
              </a:rPr>
              <a:t>Líneas de evidencia para tomar decisiones</a:t>
            </a:r>
            <a:endParaRPr sz="900">
              <a:solidFill>
                <a:schemeClr val="dk1"/>
              </a:solidFill>
            </a:endParaRPr>
          </a:p>
        </p:txBody>
      </p:sp>
      <p:sp>
        <p:nvSpPr>
          <p:cNvPr id="307" name="Google Shape;307;p12"/>
          <p:cNvSpPr txBox="1"/>
          <p:nvPr/>
        </p:nvSpPr>
        <p:spPr>
          <a:xfrm>
            <a:off x="844200" y="3380625"/>
            <a:ext cx="7912800" cy="513300"/>
          </a:xfrm>
          <a:prstGeom prst="rect">
            <a:avLst/>
          </a:prstGeom>
          <a:noFill/>
          <a:ln>
            <a:noFill/>
          </a:ln>
        </p:spPr>
        <p:txBody>
          <a:bodyPr spcFirstLastPara="1" wrap="square" lIns="91425" tIns="45700" rIns="91425" bIns="45700" anchor="b" anchorCtr="0">
            <a:normAutofit fontScale="25000" lnSpcReduction="20000"/>
          </a:bodyPr>
          <a:lstStyle/>
          <a:p>
            <a:pPr marL="0" marR="0" lvl="0" indent="0" algn="l" rtl="0">
              <a:lnSpc>
                <a:spcPct val="115000"/>
              </a:lnSpc>
              <a:spcBef>
                <a:spcPts val="0"/>
              </a:spcBef>
              <a:spcAft>
                <a:spcPts val="0"/>
              </a:spcAft>
              <a:buClr>
                <a:schemeClr val="dk1"/>
              </a:buClr>
              <a:buSzPts val="275"/>
              <a:buFont typeface="Arial"/>
              <a:buNone/>
            </a:pPr>
            <a:r>
              <a:rPr lang="en-US" sz="9600">
                <a:solidFill>
                  <a:schemeClr val="dk1"/>
                </a:solidFill>
              </a:rPr>
              <a:t>•</a:t>
            </a:r>
            <a:r>
              <a:rPr lang="en-US" sz="9600" b="1">
                <a:solidFill>
                  <a:schemeClr val="dk1"/>
                </a:solidFill>
                <a:latin typeface="Calibri"/>
                <a:ea typeface="Calibri"/>
                <a:cs typeface="Calibri"/>
                <a:sym typeface="Calibri"/>
              </a:rPr>
              <a:t>Monitoreo</a:t>
            </a:r>
            <a:r>
              <a:rPr lang="en-US" sz="9600">
                <a:solidFill>
                  <a:schemeClr val="dk1"/>
                </a:solidFill>
                <a:latin typeface="Calibri"/>
                <a:ea typeface="Calibri"/>
                <a:cs typeface="Calibri"/>
                <a:sym typeface="Calibri"/>
              </a:rPr>
              <a:t> – Datos anuales del progreso de segundo grado en variables clave de lectura (automatización lectora y comprensión lectora).</a:t>
            </a:r>
            <a:endParaRPr sz="960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75"/>
              <a:buFont typeface="Arial"/>
              <a:buNone/>
            </a:pPr>
            <a:endParaRPr sz="96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275"/>
              <a:buFont typeface="Arial"/>
              <a:buNone/>
            </a:pPr>
            <a:r>
              <a:rPr lang="en-US" sz="9600">
                <a:solidFill>
                  <a:schemeClr val="dk1"/>
                </a:solidFill>
              </a:rPr>
              <a:t>•</a:t>
            </a:r>
            <a:r>
              <a:rPr lang="en-US" sz="9600" b="1">
                <a:solidFill>
                  <a:schemeClr val="dk1"/>
                </a:solidFill>
                <a:latin typeface="Calibri"/>
                <a:ea typeface="Calibri"/>
                <a:cs typeface="Calibri"/>
                <a:sym typeface="Calibri"/>
              </a:rPr>
              <a:t>Evaluación</a:t>
            </a:r>
            <a:r>
              <a:rPr lang="en-US" sz="9600">
                <a:solidFill>
                  <a:schemeClr val="dk1"/>
                </a:solidFill>
                <a:latin typeface="Calibri"/>
                <a:ea typeface="Calibri"/>
                <a:cs typeface="Calibri"/>
                <a:sym typeface="Calibri"/>
              </a:rPr>
              <a:t> – Investigaciones que cuentan con grupo control que no ha recibido la intervención. </a:t>
            </a:r>
            <a:endParaRPr sz="9600">
              <a:solidFill>
                <a:schemeClr val="dk1"/>
              </a:solidFill>
              <a:latin typeface="Calibri"/>
              <a:ea typeface="Calibri"/>
              <a:cs typeface="Calibri"/>
              <a:sym typeface="Calibri"/>
            </a:endParaRPr>
          </a:p>
          <a:p>
            <a:pPr marL="457200" marR="0" lvl="0" indent="-228600" algn="l" rtl="0">
              <a:lnSpc>
                <a:spcPct val="115000"/>
              </a:lnSpc>
              <a:spcBef>
                <a:spcPts val="0"/>
              </a:spcBef>
              <a:spcAft>
                <a:spcPts val="0"/>
              </a:spcAft>
              <a:buClr>
                <a:schemeClr val="dk1"/>
              </a:buClr>
              <a:buSzPts val="275"/>
              <a:buFont typeface="Arial"/>
              <a:buNone/>
            </a:pPr>
            <a:endParaRPr sz="5215">
              <a:solidFill>
                <a:schemeClr val="dk1"/>
              </a:solidFill>
            </a:endParaRPr>
          </a:p>
          <a:p>
            <a:pPr marL="0" marR="0" lvl="0" indent="0" algn="ctr" rtl="0">
              <a:lnSpc>
                <a:spcPct val="100000"/>
              </a:lnSpc>
              <a:spcBef>
                <a:spcPts val="0"/>
              </a:spcBef>
              <a:spcAft>
                <a:spcPts val="0"/>
              </a:spcAft>
              <a:buClr>
                <a:schemeClr val="lt1"/>
              </a:buClr>
              <a:buSzPct val="102564"/>
              <a:buFont typeface="Gill Sans"/>
              <a:buNone/>
            </a:pPr>
            <a:endParaRPr sz="2400" b="1" i="1" u="none" strike="noStrike" cap="none">
              <a:solidFill>
                <a:schemeClr val="lt1"/>
              </a:solidFill>
              <a:latin typeface="Gill Sans"/>
              <a:ea typeface="Gill Sans"/>
              <a:cs typeface="Gill Sans"/>
              <a:sym typeface="Gill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1"/>
        <p:cNvGrpSpPr/>
        <p:nvPr/>
      </p:nvGrpSpPr>
      <p:grpSpPr>
        <a:xfrm>
          <a:off x="0" y="0"/>
          <a:ext cx="0" cy="0"/>
          <a:chOff x="0" y="0"/>
          <a:chExt cx="0" cy="0"/>
        </a:xfrm>
      </p:grpSpPr>
      <p:sp>
        <p:nvSpPr>
          <p:cNvPr id="312" name="Google Shape;312;g118a4ba47b3_0_27"/>
          <p:cNvSpPr txBox="1">
            <a:spLocks noGrp="1"/>
          </p:cNvSpPr>
          <p:nvPr>
            <p:ph type="ctrTitle"/>
          </p:nvPr>
        </p:nvSpPr>
        <p:spPr>
          <a:xfrm>
            <a:off x="1004800" y="155825"/>
            <a:ext cx="7582800" cy="686400"/>
          </a:xfrm>
          <a:prstGeom prst="rect">
            <a:avLst/>
          </a:prstGeom>
          <a:noFill/>
          <a:ln>
            <a:noFill/>
          </a:ln>
        </p:spPr>
        <p:txBody>
          <a:bodyPr spcFirstLastPara="1" wrap="square" lIns="91425" tIns="45700" rIns="91425" bIns="45700" anchor="b" anchorCtr="0">
            <a:noAutofit/>
          </a:bodyPr>
          <a:lstStyle/>
          <a:p>
            <a:pPr marL="0" lvl="0" indent="0" algn="ctr" rtl="0">
              <a:lnSpc>
                <a:spcPct val="115000"/>
              </a:lnSpc>
              <a:spcBef>
                <a:spcPts val="0"/>
              </a:spcBef>
              <a:spcAft>
                <a:spcPts val="0"/>
              </a:spcAft>
              <a:buSzPts val="1100"/>
              <a:buNone/>
            </a:pPr>
            <a:r>
              <a:rPr lang="en-US" sz="3700">
                <a:solidFill>
                  <a:schemeClr val="dk1"/>
                </a:solidFill>
                <a:latin typeface="Calibri"/>
                <a:ea typeface="Calibri"/>
                <a:cs typeface="Calibri"/>
                <a:sym typeface="Calibri"/>
              </a:rPr>
              <a:t>Evidencias desde el monitoreo</a:t>
            </a:r>
            <a:endParaRPr sz="3759">
              <a:solidFill>
                <a:schemeClr val="dk1"/>
              </a:solidFill>
            </a:endParaRPr>
          </a:p>
        </p:txBody>
      </p:sp>
      <p:pic>
        <p:nvPicPr>
          <p:cNvPr id="313" name="Google Shape;313;g118a4ba47b3_0_27"/>
          <p:cNvPicPr preferRelativeResize="0"/>
          <p:nvPr/>
        </p:nvPicPr>
        <p:blipFill rotWithShape="1">
          <a:blip r:embed="rId3">
            <a:alphaModFix/>
          </a:blip>
          <a:srcRect l="9803" t="20859" r="8637" b="12389"/>
          <a:stretch/>
        </p:blipFill>
        <p:spPr>
          <a:xfrm>
            <a:off x="1004800" y="1021500"/>
            <a:ext cx="7206746" cy="368603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7"/>
        <p:cNvGrpSpPr/>
        <p:nvPr/>
      </p:nvGrpSpPr>
      <p:grpSpPr>
        <a:xfrm>
          <a:off x="0" y="0"/>
          <a:ext cx="0" cy="0"/>
          <a:chOff x="0" y="0"/>
          <a:chExt cx="0" cy="0"/>
        </a:xfrm>
      </p:grpSpPr>
      <p:sp>
        <p:nvSpPr>
          <p:cNvPr id="318" name="Google Shape;318;g118a4ba47b3_0_34"/>
          <p:cNvSpPr txBox="1">
            <a:spLocks noGrp="1"/>
          </p:cNvSpPr>
          <p:nvPr>
            <p:ph type="sldNum" idx="12"/>
          </p:nvPr>
        </p:nvSpPr>
        <p:spPr>
          <a:xfrm>
            <a:off x="6858000" y="4844639"/>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8</a:t>
            </a:fld>
            <a:endParaRPr/>
          </a:p>
        </p:txBody>
      </p:sp>
      <p:sp>
        <p:nvSpPr>
          <p:cNvPr id="319" name="Google Shape;319;g118a4ba47b3_0_34"/>
          <p:cNvSpPr txBox="1">
            <a:spLocks noGrp="1"/>
          </p:cNvSpPr>
          <p:nvPr>
            <p:ph type="ctrTitle"/>
          </p:nvPr>
        </p:nvSpPr>
        <p:spPr>
          <a:xfrm>
            <a:off x="1004800" y="155825"/>
            <a:ext cx="7582800" cy="686400"/>
          </a:xfrm>
          <a:prstGeom prst="rect">
            <a:avLst/>
          </a:prstGeom>
          <a:noFill/>
          <a:ln>
            <a:noFill/>
          </a:ln>
        </p:spPr>
        <p:txBody>
          <a:bodyPr spcFirstLastPara="1" wrap="square" lIns="91425" tIns="45700" rIns="91425" bIns="45700" anchor="b" anchorCtr="0">
            <a:noAutofit/>
          </a:bodyPr>
          <a:lstStyle/>
          <a:p>
            <a:pPr marL="0" lvl="0" indent="0" algn="ctr" rtl="0">
              <a:lnSpc>
                <a:spcPct val="115000"/>
              </a:lnSpc>
              <a:spcBef>
                <a:spcPts val="0"/>
              </a:spcBef>
              <a:spcAft>
                <a:spcPts val="0"/>
              </a:spcAft>
              <a:buSzPts val="1100"/>
              <a:buNone/>
            </a:pPr>
            <a:r>
              <a:rPr lang="en-US" sz="2700" b="1">
                <a:solidFill>
                  <a:schemeClr val="dk1"/>
                </a:solidFill>
                <a:latin typeface="Calibri"/>
                <a:ea typeface="Calibri"/>
                <a:cs typeface="Calibri"/>
                <a:sym typeface="Calibri"/>
              </a:rPr>
              <a:t>Comparación entre las muestras del 2015 vs. 2019. </a:t>
            </a:r>
            <a:endParaRPr sz="4600">
              <a:solidFill>
                <a:schemeClr val="dk1"/>
              </a:solidFill>
              <a:latin typeface="Calibri"/>
              <a:ea typeface="Calibri"/>
              <a:cs typeface="Calibri"/>
              <a:sym typeface="Calibri"/>
            </a:endParaRPr>
          </a:p>
        </p:txBody>
      </p:sp>
      <p:pic>
        <p:nvPicPr>
          <p:cNvPr id="320" name="Google Shape;320;g118a4ba47b3_0_34"/>
          <p:cNvPicPr preferRelativeResize="0"/>
          <p:nvPr/>
        </p:nvPicPr>
        <p:blipFill rotWithShape="1">
          <a:blip r:embed="rId3">
            <a:alphaModFix/>
          </a:blip>
          <a:srcRect l="3253" t="17870" r="9752" b="17475"/>
          <a:stretch/>
        </p:blipFill>
        <p:spPr>
          <a:xfrm>
            <a:off x="725150" y="1272675"/>
            <a:ext cx="7701250" cy="35773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4"/>
        <p:cNvGrpSpPr/>
        <p:nvPr/>
      </p:nvGrpSpPr>
      <p:grpSpPr>
        <a:xfrm>
          <a:off x="0" y="0"/>
          <a:ext cx="0" cy="0"/>
          <a:chOff x="0" y="0"/>
          <a:chExt cx="0" cy="0"/>
        </a:xfrm>
      </p:grpSpPr>
      <p:sp>
        <p:nvSpPr>
          <p:cNvPr id="325" name="Google Shape;325;g118a4ba47b3_0_45"/>
          <p:cNvSpPr txBox="1">
            <a:spLocks noGrp="1"/>
          </p:cNvSpPr>
          <p:nvPr>
            <p:ph type="ctrTitle"/>
          </p:nvPr>
        </p:nvSpPr>
        <p:spPr>
          <a:xfrm>
            <a:off x="1004800" y="155825"/>
            <a:ext cx="7582800" cy="686400"/>
          </a:xfrm>
          <a:prstGeom prst="rect">
            <a:avLst/>
          </a:prstGeom>
          <a:noFill/>
          <a:ln>
            <a:noFill/>
          </a:ln>
        </p:spPr>
        <p:txBody>
          <a:bodyPr spcFirstLastPara="1" wrap="square" lIns="91425" tIns="45700" rIns="91425" bIns="45700" anchor="b" anchorCtr="0">
            <a:noAutofit/>
          </a:bodyPr>
          <a:lstStyle/>
          <a:p>
            <a:pPr marL="0" lvl="0" indent="0" algn="l" rtl="0">
              <a:lnSpc>
                <a:spcPct val="115000"/>
              </a:lnSpc>
              <a:spcBef>
                <a:spcPts val="0"/>
              </a:spcBef>
              <a:spcAft>
                <a:spcPts val="0"/>
              </a:spcAft>
              <a:buSzPts val="1100"/>
              <a:buNone/>
            </a:pPr>
            <a:endParaRPr sz="180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endParaRPr sz="180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endParaRPr sz="1800">
              <a:solidFill>
                <a:schemeClr val="dk1"/>
              </a:solidFill>
              <a:latin typeface="Calibri"/>
              <a:ea typeface="Calibri"/>
              <a:cs typeface="Calibri"/>
              <a:sym typeface="Calibri"/>
            </a:endParaRPr>
          </a:p>
          <a:p>
            <a:pPr marL="0" lvl="0" indent="0" algn="ctr" rtl="0">
              <a:lnSpc>
                <a:spcPct val="115000"/>
              </a:lnSpc>
              <a:spcBef>
                <a:spcPts val="0"/>
              </a:spcBef>
              <a:spcAft>
                <a:spcPts val="0"/>
              </a:spcAft>
              <a:buSzPts val="1100"/>
              <a:buNone/>
            </a:pPr>
            <a:r>
              <a:rPr lang="en-US" sz="3400">
                <a:solidFill>
                  <a:schemeClr val="dk1"/>
                </a:solidFill>
                <a:latin typeface="Calibri"/>
                <a:ea typeface="Calibri"/>
                <a:cs typeface="Calibri"/>
                <a:sym typeface="Calibri"/>
              </a:rPr>
              <a:t>Evidencias desde las evaluaciones</a:t>
            </a:r>
            <a:endParaRPr sz="3700" b="1">
              <a:solidFill>
                <a:schemeClr val="dk1"/>
              </a:solidFill>
              <a:latin typeface="Calibri"/>
              <a:ea typeface="Calibri"/>
              <a:cs typeface="Calibri"/>
              <a:sym typeface="Calibri"/>
            </a:endParaRPr>
          </a:p>
        </p:txBody>
      </p:sp>
      <p:pic>
        <p:nvPicPr>
          <p:cNvPr id="326" name="Google Shape;326;g118a4ba47b3_0_45"/>
          <p:cNvPicPr preferRelativeResize="0"/>
          <p:nvPr/>
        </p:nvPicPr>
        <p:blipFill rotWithShape="1">
          <a:blip r:embed="rId3">
            <a:alphaModFix/>
          </a:blip>
          <a:srcRect t="20565" r="1156" b="14785"/>
          <a:stretch/>
        </p:blipFill>
        <p:spPr>
          <a:xfrm>
            <a:off x="531775" y="1287375"/>
            <a:ext cx="8309200" cy="3396699"/>
          </a:xfrm>
          <a:prstGeom prst="rect">
            <a:avLst/>
          </a:prstGeom>
          <a:noFill/>
          <a:ln>
            <a:noFill/>
          </a:ln>
        </p:spPr>
      </p:pic>
    </p:spTree>
  </p:cSld>
  <p:clrMapOvr>
    <a:masterClrMapping/>
  </p:clrMapOvr>
</p:sld>
</file>

<file path=ppt/theme/theme1.xml><?xml version="1.0" encoding="utf-8"?>
<a:theme xmlns:a="http://schemas.openxmlformats.org/drawingml/2006/main" name="16.9-Template_12.7.2016">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819</Words>
  <Application>Microsoft Macintosh PowerPoint</Application>
  <PresentationFormat>Custom</PresentationFormat>
  <Paragraphs>151</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Arial</vt:lpstr>
      <vt:lpstr>Gill Sans</vt:lpstr>
      <vt:lpstr>Century Gothic</vt:lpstr>
      <vt:lpstr>16.9-Template_12.7.2016</vt:lpstr>
      <vt:lpstr> Datos y ciencia para mejorar las prácticas de aula: la experiencia del Proyecto USAID Leer.   Abril, 2022. </vt:lpstr>
      <vt:lpstr> Esta iniciativa tiene como objetivo mejorar las habilidades de lectura y escritura en estudiantes del Nivel Primario, con especial énfasis en los primeros grados, apoyando la implementación del currículo a través de estrategias y recursos apropiados para este nivel.  </vt:lpstr>
      <vt:lpstr>   </vt:lpstr>
      <vt:lpstr>Componentes y acciones</vt:lpstr>
      <vt:lpstr>Datos generados por el proyecto para la toma de decisiones.</vt:lpstr>
      <vt:lpstr>Líneas de evidencia para tomar decisiones</vt:lpstr>
      <vt:lpstr>Evidencias desde el monitoreo</vt:lpstr>
      <vt:lpstr>Comparación entre las muestras del 2015 vs. 2019. </vt:lpstr>
      <vt:lpstr>   Evidencias desde las evaluaciones</vt:lpstr>
      <vt:lpstr>   Análisis de costo-efectividad del Proyecto</vt:lpstr>
      <vt:lpstr>   Proyección del proceso de alfabetización</vt:lpstr>
      <vt:lpstr>USAID LEER EN ACCION!</vt:lpstr>
      <vt:lpstr>PowerPoint Presentation</vt:lpstr>
      <vt:lpstr>Escenario de inversión.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Reunión Ministerio de Planificación y Desarrollo (MEPyD) y Ministerio de Educación (MINERD). Marzo, 2022. </dc:title>
  <dc:creator>USAID</dc:creator>
  <cp:lastModifiedBy>Cledenin Genarina Veras Díaz</cp:lastModifiedBy>
  <cp:revision>2</cp:revision>
  <dcterms:created xsi:type="dcterms:W3CDTF">2017-03-16T17:43:27Z</dcterms:created>
  <dcterms:modified xsi:type="dcterms:W3CDTF">2022-04-29T12:16:24Z</dcterms:modified>
</cp:coreProperties>
</file>